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ags/tag3.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3" r:id="rId1"/>
    <p:sldMasterId id="2147483823" r:id="rId2"/>
    <p:sldMasterId id="2147483868" r:id="rId3"/>
    <p:sldMasterId id="2147483878" r:id="rId4"/>
    <p:sldMasterId id="2147483913" r:id="rId5"/>
    <p:sldMasterId id="2147483923" r:id="rId6"/>
    <p:sldMasterId id="2147483934" r:id="rId7"/>
  </p:sldMasterIdLst>
  <p:notesMasterIdLst>
    <p:notesMasterId r:id="rId37"/>
  </p:notesMasterIdLst>
  <p:handoutMasterIdLst>
    <p:handoutMasterId r:id="rId38"/>
  </p:handoutMasterIdLst>
  <p:sldIdLst>
    <p:sldId id="326" r:id="rId8"/>
    <p:sldId id="408" r:id="rId9"/>
    <p:sldId id="407" r:id="rId10"/>
    <p:sldId id="424" r:id="rId11"/>
    <p:sldId id="418" r:id="rId12"/>
    <p:sldId id="417" r:id="rId13"/>
    <p:sldId id="419" r:id="rId14"/>
    <p:sldId id="432" r:id="rId15"/>
    <p:sldId id="439" r:id="rId16"/>
    <p:sldId id="468" r:id="rId17"/>
    <p:sldId id="458" r:id="rId18"/>
    <p:sldId id="406" r:id="rId19"/>
    <p:sldId id="388" r:id="rId20"/>
    <p:sldId id="389" r:id="rId21"/>
    <p:sldId id="386" r:id="rId22"/>
    <p:sldId id="390" r:id="rId23"/>
    <p:sldId id="392" r:id="rId24"/>
    <p:sldId id="393" r:id="rId25"/>
    <p:sldId id="453" r:id="rId26"/>
    <p:sldId id="454" r:id="rId27"/>
    <p:sldId id="467" r:id="rId28"/>
    <p:sldId id="464" r:id="rId29"/>
    <p:sldId id="452" r:id="rId30"/>
    <p:sldId id="459" r:id="rId31"/>
    <p:sldId id="396" r:id="rId32"/>
    <p:sldId id="456" r:id="rId33"/>
    <p:sldId id="438" r:id="rId34"/>
    <p:sldId id="429" r:id="rId35"/>
    <p:sldId id="431" r:id="rId36"/>
  </p:sldIdLst>
  <p:sldSz cx="9144000" cy="5143500" type="screen16x9"/>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49" userDrawn="1">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7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97" autoAdjust="0"/>
    <p:restoredTop sz="94660"/>
  </p:normalViewPr>
  <p:slideViewPr>
    <p:cSldViewPr showGuides="1">
      <p:cViewPr varScale="1">
        <p:scale>
          <a:sx n="102" d="100"/>
          <a:sy n="102" d="100"/>
        </p:scale>
        <p:origin x="184" y="68"/>
      </p:cViewPr>
      <p:guideLst>
        <p:guide orient="horz" pos="1620"/>
        <p:guide orient="horz" pos="191"/>
        <p:guide orient="horz" pos="849"/>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6" d="100"/>
          <a:sy n="96" d="100"/>
        </p:scale>
        <p:origin x="4022"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FD37A4B-A15C-40F2-A559-56F081274E2D}" type="datetimeFigureOut">
              <a:rPr lang="fr-FR" smtClean="0"/>
              <a:t>19/02/2023</a:t>
            </a:fld>
            <a:endParaRPr lang="fr-FR"/>
          </a:p>
        </p:txBody>
      </p:sp>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CA018E6-D3E9-4D40-BD28-B995F41E18E0}" type="slidenum">
              <a:rPr lang="fr-FR" smtClean="0"/>
              <a:t>‹N°›</a:t>
            </a:fld>
            <a:endParaRPr lang="fr-FR"/>
          </a:p>
        </p:txBody>
      </p:sp>
    </p:spTree>
    <p:extLst>
      <p:ext uri="{BB962C8B-B14F-4D97-AF65-F5344CB8AC3E}">
        <p14:creationId xmlns:p14="http://schemas.microsoft.com/office/powerpoint/2010/main" val="5875111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19/02/2023</a:t>
            </a:fld>
            <a:endParaRPr lang="fr-FR" dirty="0"/>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hyperlink" Target="https://www.linkedin.com/company/eurogroup-consulting-france" TargetMode="External"/><Relationship Id="rId7" Type="http://schemas.openxmlformats.org/officeDocument/2006/relationships/hyperlink" Target="mailto:mail@eurogroupconsulting.fr" TargetMode="External"/><Relationship Id="rId2" Type="http://schemas.openxmlformats.org/officeDocument/2006/relationships/hyperlink" Target="https://www.youtube.com/user/EUROGROUPCONSULTINGhttps:/www.linkedin.com/company/eurogroup-consulting-france" TargetMode="External"/><Relationship Id="rId1" Type="http://schemas.openxmlformats.org/officeDocument/2006/relationships/slideMaster" Target="../slideMasters/slideMaster4.xml"/><Relationship Id="rId6" Type="http://schemas.openxmlformats.org/officeDocument/2006/relationships/image" Target="../media/image9.jpg"/><Relationship Id="rId5" Type="http://schemas.openxmlformats.org/officeDocument/2006/relationships/hyperlink" Target="http://www.eurogroupconsulting.fr/" TargetMode="External"/><Relationship Id="rId4" Type="http://schemas.openxmlformats.org/officeDocument/2006/relationships/hyperlink" Target="https://twitter.com/EurogroupFR"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dirty="0"/>
          </a:p>
        </p:txBody>
      </p:sp>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323851" y="1248679"/>
            <a:ext cx="8424614" cy="242951"/>
          </a:xfrm>
        </p:spPr>
        <p:txBody>
          <a:bodyPr/>
          <a:lstStyle>
            <a:lvl1pPr marL="9525" indent="85725">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p:txBody>
          <a:bodyPr/>
          <a:lstStyle/>
          <a:p>
            <a:r>
              <a:rPr lang="fr-FR" dirty="0"/>
              <a:t>Titre</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323850" y="1707654"/>
            <a:ext cx="8424334"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2724193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dirty="0"/>
          </a:p>
        </p:txBody>
      </p:sp>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323851" y="1248679"/>
            <a:ext cx="8424614" cy="242951"/>
          </a:xfrm>
        </p:spPr>
        <p:txBody>
          <a:bodyPr/>
          <a:lstStyle>
            <a:lvl1pPr marL="9525" indent="85725">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p:txBody>
          <a:bodyPr/>
          <a:lstStyle/>
          <a:p>
            <a:r>
              <a:rPr lang="fr-FR" dirty="0"/>
              <a:t>Titre</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323850" y="1707654"/>
            <a:ext cx="8424334"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4238143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23528" y="1563638"/>
            <a:ext cx="2520000" cy="288032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251C71F6-E0A6-1740-B64F-38F332886BAF}" type="datetime1">
              <a:rPr lang="fr-FR" cap="all" smtClean="0"/>
              <a:pPr/>
              <a:t>19/02/2023</a:t>
            </a:fld>
            <a:endParaRPr lang="fr-FR" cap="all" dirty="0"/>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323850" y="682801"/>
            <a:ext cx="8424863" cy="539991"/>
          </a:xfrm>
        </p:spPr>
        <p:txBody>
          <a:bodyPr/>
          <a:lstStyle/>
          <a:p>
            <a:r>
              <a:rPr lang="fr-FR" dirty="0"/>
              <a:t>Sommaire</a:t>
            </a:r>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Direction générale de l’offre de soins</a:t>
            </a:r>
          </a:p>
        </p:txBody>
      </p:sp>
    </p:spTree>
    <p:extLst>
      <p:ext uri="{BB962C8B-B14F-4D97-AF65-F5344CB8AC3E}">
        <p14:creationId xmlns:p14="http://schemas.microsoft.com/office/powerpoint/2010/main" val="1340898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5E6183FC-BA60-7C49-ABF3-B50982741576}" type="datetime1">
              <a:rPr lang="fr-FR" cap="all" smtClean="0"/>
              <a:pPr/>
              <a:t>19/02/2023</a:t>
            </a:fld>
            <a:endParaRPr lang="fr-FR" cap="all" dirty="0"/>
          </a:p>
        </p:txBody>
      </p:sp>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323850" y="682801"/>
            <a:ext cx="8424863" cy="539991"/>
          </a:xfrm>
        </p:spPr>
        <p:txBody>
          <a:bodyPr/>
          <a:lstStyle/>
          <a:p>
            <a:r>
              <a:rPr lang="fr-FR" dirty="0"/>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323528" y="1707654"/>
            <a:ext cx="2556471"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a:extLst>
              <a:ext uri="{FF2B5EF4-FFF2-40B4-BE49-F238E27FC236}">
                <a16:creationId xmlns:a16="http://schemas.microsoft.com/office/drawing/2014/main" id="{DF66E72C-274C-AC4E-B20B-393EBD9A7172}"/>
              </a:ext>
            </a:extLst>
          </p:cNvPr>
          <p:cNvSpPr>
            <a:spLocks noGrp="1"/>
          </p:cNvSpPr>
          <p:nvPr>
            <p:ph type="body" sz="quarter" idx="14" hasCustomPrompt="1"/>
          </p:nvPr>
        </p:nvSpPr>
        <p:spPr bwMode="gray">
          <a:xfrm>
            <a:off x="3275856"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0"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Direction générale de l’offre de soins</a:t>
            </a:r>
          </a:p>
        </p:txBody>
      </p:sp>
    </p:spTree>
    <p:extLst>
      <p:ext uri="{BB962C8B-B14F-4D97-AF65-F5344CB8AC3E}">
        <p14:creationId xmlns:p14="http://schemas.microsoft.com/office/powerpoint/2010/main" val="459188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323528"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0597CDB5-73DC-8641-8CC1-FAD9379FD627}" type="datetime1">
              <a:rPr lang="fr-FR" cap="all" smtClean="0"/>
              <a:pPr/>
              <a:t>19/02/2023</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0" y="682801"/>
            <a:ext cx="8424863" cy="539991"/>
          </a:xfrm>
        </p:spPr>
        <p:txBody>
          <a:bodyPr/>
          <a:lstStyle/>
          <a:p>
            <a:r>
              <a:rPr lang="fr-FR" dirty="0"/>
              <a:t>Titre</a:t>
            </a:r>
          </a:p>
        </p:txBody>
      </p:sp>
      <p:sp>
        <p:nvSpPr>
          <p:cNvPr id="8" name="Espace réservé pour une image  7">
            <a:extLst>
              <a:ext uri="{FF2B5EF4-FFF2-40B4-BE49-F238E27FC236}">
                <a16:creationId xmlns:a16="http://schemas.microsoft.com/office/drawing/2014/main" id="{7004A35F-FCE5-0248-9AD4-C4E7502EF166}"/>
              </a:ext>
            </a:extLst>
          </p:cNvPr>
          <p:cNvSpPr>
            <a:spLocks noGrp="1"/>
          </p:cNvSpPr>
          <p:nvPr>
            <p:ph type="pic" sz="quarter" idx="15"/>
          </p:nvPr>
        </p:nvSpPr>
        <p:spPr>
          <a:xfrm>
            <a:off x="3131840" y="1707654"/>
            <a:ext cx="5616624" cy="2880320"/>
          </a:xfrm>
        </p:spPr>
        <p:txBody>
          <a:bodyPr/>
          <a:lstStyle/>
          <a:p>
            <a:r>
              <a:rPr lang="fr-FR"/>
              <a:t>Cliquez sur l'icône pour ajouter une image</a:t>
            </a:r>
          </a:p>
        </p:txBody>
      </p:sp>
      <p:sp>
        <p:nvSpPr>
          <p:cNvPr id="10"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Direction générale de l’offre de soins</a:t>
            </a:r>
          </a:p>
        </p:txBody>
      </p:sp>
    </p:spTree>
    <p:extLst>
      <p:ext uri="{BB962C8B-B14F-4D97-AF65-F5344CB8AC3E}">
        <p14:creationId xmlns:p14="http://schemas.microsoft.com/office/powerpoint/2010/main" val="3381572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8E1290DD-BE4D-794B-919C-D565D1B9C67D}" type="datetime1">
              <a:rPr lang="fr-FR" cap="all" smtClean="0"/>
              <a:pPr/>
              <a:t>19/02/2023</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0" y="682801"/>
            <a:ext cx="8424863" cy="539991"/>
          </a:xfrm>
        </p:spPr>
        <p:txBody>
          <a:bodyPr/>
          <a:lstStyle/>
          <a:p>
            <a:r>
              <a:rPr lang="fr-FR" dirty="0"/>
              <a:t>Titre</a:t>
            </a:r>
          </a:p>
        </p:txBody>
      </p:sp>
      <p:sp>
        <p:nvSpPr>
          <p:cNvPr id="3" name="Espace réservé du graphique 2">
            <a:extLst>
              <a:ext uri="{FF2B5EF4-FFF2-40B4-BE49-F238E27FC236}">
                <a16:creationId xmlns:a16="http://schemas.microsoft.com/office/drawing/2014/main" id="{66D3B633-BB7B-4941-BF9B-161C5342E3AA}"/>
              </a:ext>
            </a:extLst>
          </p:cNvPr>
          <p:cNvSpPr>
            <a:spLocks noGrp="1"/>
          </p:cNvSpPr>
          <p:nvPr>
            <p:ph type="chart" sz="quarter" idx="15"/>
          </p:nvPr>
        </p:nvSpPr>
        <p:spPr>
          <a:xfrm>
            <a:off x="323528" y="1707654"/>
            <a:ext cx="5761038" cy="2879725"/>
          </a:xfrm>
        </p:spPr>
        <p:txBody>
          <a:bodyPr/>
          <a:lstStyle/>
          <a:p>
            <a:r>
              <a:rPr lang="fr-FR"/>
              <a:t>Cliquez sur l'icône pour ajouter un graphique</a:t>
            </a:r>
          </a:p>
        </p:txBody>
      </p:sp>
      <p:sp>
        <p:nvSpPr>
          <p:cNvPr id="9"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Direction générale de l’offre de soins</a:t>
            </a:r>
          </a:p>
        </p:txBody>
      </p:sp>
    </p:spTree>
    <p:extLst>
      <p:ext uri="{BB962C8B-B14F-4D97-AF65-F5344CB8AC3E}">
        <p14:creationId xmlns:p14="http://schemas.microsoft.com/office/powerpoint/2010/main" val="3000416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bwMode="gray">
          <a:xfrm>
            <a:off x="323850" y="2139702"/>
            <a:ext cx="8424000" cy="2293224"/>
          </a:xfrm>
        </p:spPr>
        <p:txBody>
          <a:bodyPr/>
          <a:lstStyle>
            <a:lvl1pPr>
              <a:lnSpc>
                <a:spcPct val="90000"/>
              </a:lnSpc>
              <a:spcAft>
                <a:spcPts val="0"/>
              </a:spcAft>
              <a:defRPr sz="3250" b="1" cap="all" baseline="0"/>
            </a:lvl1pPr>
            <a:lvl2pPr marL="92075" indent="0">
              <a:spcBef>
                <a:spcPts val="500"/>
              </a:spcBef>
              <a:spcAft>
                <a:spcPts val="0"/>
              </a:spcAft>
              <a:buNone/>
              <a:tabLst/>
              <a:defRPr sz="1850"/>
            </a:lvl2pPr>
          </a:lstStyle>
          <a:p>
            <a:pPr lvl="0"/>
            <a:r>
              <a:rPr lang="fr-FR" dirty="0"/>
              <a:t>Titre</a:t>
            </a:r>
          </a:p>
          <a:p>
            <a:pPr lvl="1"/>
            <a:r>
              <a:rPr lang="fr-FR" dirty="0"/>
              <a:t>Sous-titre</a:t>
            </a:r>
          </a:p>
        </p:txBody>
      </p:sp>
      <p:cxnSp>
        <p:nvCxnSpPr>
          <p:cNvPr id="12" name="Connecteur droit 11"/>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e la date 3">
            <a:extLst>
              <a:ext uri="{FF2B5EF4-FFF2-40B4-BE49-F238E27FC236}">
                <a16:creationId xmlns:a16="http://schemas.microsoft.com/office/drawing/2014/main" id="{C192E6B1-2CEB-FB47-B10B-D25D43DF8D96}"/>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D7698221-35EF-134F-B87A-568DECC70F29}" type="datetime1">
              <a:rPr lang="fr-FR" cap="all" smtClean="0"/>
              <a:pPr/>
              <a:t>19/02/2023</a:t>
            </a:fld>
            <a:endParaRPr lang="fr-FR" cap="all" dirty="0"/>
          </a:p>
        </p:txBody>
      </p:sp>
      <p:sp>
        <p:nvSpPr>
          <p:cNvPr id="14" name="Espace réservé du numéro de diapositive 5">
            <a:extLst>
              <a:ext uri="{FF2B5EF4-FFF2-40B4-BE49-F238E27FC236}">
                <a16:creationId xmlns:a16="http://schemas.microsoft.com/office/drawing/2014/main" id="{0593ECE3-ACEF-7441-BABB-08F519CCE72F}"/>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pic>
        <p:nvPicPr>
          <p:cNvPr id="9" name="Image 8">
            <a:extLst>
              <a:ext uri="{FF2B5EF4-FFF2-40B4-BE49-F238E27FC236}">
                <a16:creationId xmlns:a16="http://schemas.microsoft.com/office/drawing/2014/main" id="{9F578734-7B6B-B848-8F7C-20D24745BC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80000" y="123478"/>
            <a:ext cx="2015735" cy="1569504"/>
          </a:xfrm>
          <a:prstGeom prst="rect">
            <a:avLst/>
          </a:prstGeom>
        </p:spPr>
      </p:pic>
      <p:sp>
        <p:nvSpPr>
          <p:cNvPr id="8"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Direction générale de l’offre de soins</a:t>
            </a:r>
          </a:p>
        </p:txBody>
      </p:sp>
    </p:spTree>
    <p:extLst>
      <p:ext uri="{BB962C8B-B14F-4D97-AF65-F5344CB8AC3E}">
        <p14:creationId xmlns:p14="http://schemas.microsoft.com/office/powerpoint/2010/main" val="915417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43958"/>
          </a:xfrm>
          <a:solidFill>
            <a:schemeClr val="tx2"/>
          </a:solidFill>
        </p:spPr>
        <p:txBody>
          <a:bodyPr tIns="1080000" anchor="ctr" anchorCtr="0"/>
          <a:lstStyle>
            <a:lvl1pPr algn="ctr">
              <a:defRPr cap="all" baseline="0">
                <a:solidFill>
                  <a:schemeClr val="bg1"/>
                </a:solidFill>
              </a:defRPr>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7" name="Espace réservé de la date 3">
            <a:extLst>
              <a:ext uri="{FF2B5EF4-FFF2-40B4-BE49-F238E27FC236}">
                <a16:creationId xmlns:a16="http://schemas.microsoft.com/office/drawing/2014/main" id="{02A90153-98CB-E943-A611-AD9242F15601}"/>
              </a:ext>
            </a:extLst>
          </p:cNvPr>
          <p:cNvSpPr>
            <a:spLocks noGrp="1"/>
          </p:cNvSpPr>
          <p:nvPr>
            <p:ph type="dt" sz="half" idx="2"/>
          </p:nvPr>
        </p:nvSpPr>
        <p:spPr bwMode="gray">
          <a:xfrm>
            <a:off x="364285" y="4797631"/>
            <a:ext cx="1170000" cy="345869"/>
          </a:xfrm>
          <a:prstGeom prst="rect">
            <a:avLst/>
          </a:prstGeom>
        </p:spPr>
        <p:txBody>
          <a:bodyPr vert="horz" lIns="0" tIns="0" rIns="0" bIns="0" rtlCol="0" anchor="ctr" anchorCtr="0">
            <a:noAutofit/>
          </a:bodyPr>
          <a:lstStyle>
            <a:lvl1pPr algn="l">
              <a:defRPr sz="750" b="1">
                <a:solidFill>
                  <a:schemeClr val="bg1"/>
                </a:solidFill>
              </a:defRPr>
            </a:lvl1pPr>
          </a:lstStyle>
          <a:p>
            <a:fld id="{5F7325A3-5315-1B4B-A0D9-112471EB5837}" type="datetime1">
              <a:rPr lang="fr-FR" cap="all" smtClean="0"/>
              <a:pPr/>
              <a:t>19/02/2023</a:t>
            </a:fld>
            <a:endParaRPr lang="fr-FR" cap="all" dirty="0"/>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396000" indent="-396000">
              <a:buFont typeface="+mj-lt"/>
              <a:buAutoNum type="arabicPeriod"/>
              <a:defRPr sz="3250">
                <a:solidFill>
                  <a:schemeClr val="bg1"/>
                </a:solidFill>
              </a:defRPr>
            </a:lvl1pPr>
          </a:lstStyle>
          <a:p>
            <a:r>
              <a:rPr lang="fr-FR" dirty="0"/>
              <a:t>Titre</a:t>
            </a:r>
          </a:p>
        </p:txBody>
      </p:sp>
      <p:sp>
        <p:nvSpPr>
          <p:cNvPr id="10" name="Espace réservé du numéro de diapositive 5">
            <a:extLst>
              <a:ext uri="{FF2B5EF4-FFF2-40B4-BE49-F238E27FC236}">
                <a16:creationId xmlns:a16="http://schemas.microsoft.com/office/drawing/2014/main" id="{BE3965BE-3A81-1248-821F-39E8294A18F0}"/>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bg1"/>
                </a:solidFill>
              </a:defRPr>
            </a:lvl1pPr>
          </a:lstStyle>
          <a:p>
            <a:fld id="{733122C9-A0B9-462F-8757-0847AD287B63}" type="slidenum">
              <a:rPr lang="fr-FR" smtClean="0"/>
              <a:pPr/>
              <a:t>‹N°›</a:t>
            </a:fld>
            <a:endParaRPr lang="fr-FR" dirty="0"/>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Direction générale de l’offre de soins</a:t>
            </a:r>
          </a:p>
        </p:txBody>
      </p:sp>
    </p:spTree>
    <p:extLst>
      <p:ext uri="{BB962C8B-B14F-4D97-AF65-F5344CB8AC3E}">
        <p14:creationId xmlns:p14="http://schemas.microsoft.com/office/powerpoint/2010/main" val="200815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4EA19884-7A29-DC4E-9311-A62E54788E52}" type="datetime1">
              <a:rPr lang="fr-FR" smtClean="0"/>
              <a:t>19/02/2023</a:t>
            </a:fld>
            <a:endParaRPr lang="fr-FR" dirty="0"/>
          </a:p>
        </p:txBody>
      </p:sp>
      <p:sp>
        <p:nvSpPr>
          <p:cNvPr id="5" name="Espace réservé du pied de page 4"/>
          <p:cNvSpPr>
            <a:spLocks noGrp="1"/>
          </p:cNvSpPr>
          <p:nvPr>
            <p:ph type="ftr" sz="quarter" idx="11"/>
          </p:nvPr>
        </p:nvSpPr>
        <p:spPr bwMode="gray">
          <a:xfrm>
            <a:off x="720000" y="4371949"/>
            <a:ext cx="3240000" cy="447947"/>
          </a:xfrm>
          <a:prstGeom prst="rect">
            <a:avLst/>
          </a:prstGeom>
        </p:spPr>
        <p:txBody>
          <a:bodyPr anchor="ctr" anchorCtr="0"/>
          <a:lstStyle>
            <a:lvl1pPr algn="l">
              <a:defRPr sz="1150"/>
            </a:lvl1pPr>
          </a:lstStyle>
          <a:p>
            <a:r>
              <a:rPr lang="fr-FR" dirty="0"/>
              <a:t>Direction générale </a:t>
            </a:r>
          </a:p>
          <a:p>
            <a:r>
              <a:rPr lang="fr-FR" dirty="0"/>
              <a:t>de l’offre de soins</a:t>
            </a: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9" name="Image 8">
            <a:extLst>
              <a:ext uri="{FF2B5EF4-FFF2-40B4-BE49-F238E27FC236}">
                <a16:creationId xmlns:a16="http://schemas.microsoft.com/office/drawing/2014/main" id="{007764BE-02C7-D347-925A-71726A94B0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57400" y="195486"/>
            <a:ext cx="3566527" cy="2776991"/>
          </a:xfrm>
          <a:prstGeom prst="rect">
            <a:avLst/>
          </a:prstGeom>
        </p:spPr>
      </p:pic>
    </p:spTree>
    <p:extLst>
      <p:ext uri="{BB962C8B-B14F-4D97-AF65-F5344CB8AC3E}">
        <p14:creationId xmlns:p14="http://schemas.microsoft.com/office/powerpoint/2010/main" val="347759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dirty="0"/>
          </a:p>
        </p:txBody>
      </p:sp>
      <p:sp>
        <p:nvSpPr>
          <p:cNvPr id="9" name="Espace réservé de la date 3">
            <a:extLst>
              <a:ext uri="{FF2B5EF4-FFF2-40B4-BE49-F238E27FC236}">
                <a16:creationId xmlns:a16="http://schemas.microsoft.com/office/drawing/2014/main" id="{E9918C01-3017-D749-B811-9FCBA8038409}"/>
              </a:ext>
            </a:extLst>
          </p:cNvPr>
          <p:cNvSpPr>
            <a:spLocks noGrp="1"/>
          </p:cNvSpPr>
          <p:nvPr>
            <p:ph type="dt" sz="half" idx="2"/>
          </p:nvPr>
        </p:nvSpPr>
        <p:spPr bwMode="gray">
          <a:xfrm>
            <a:off x="323850" y="4797632"/>
            <a:ext cx="1170000" cy="345869"/>
          </a:xfrm>
          <a:prstGeom prst="rect">
            <a:avLst/>
          </a:prstGeom>
        </p:spPr>
        <p:txBody>
          <a:bodyPr vert="horz" lIns="0" tIns="0" rIns="0" bIns="0" rtlCol="0" anchor="ctr" anchorCtr="0">
            <a:noAutofit/>
          </a:bodyPr>
          <a:lstStyle>
            <a:lvl1pPr algn="l">
              <a:defRPr sz="750" b="1">
                <a:solidFill>
                  <a:schemeClr val="tx1"/>
                </a:solidFill>
              </a:defRPr>
            </a:lvl1pPr>
          </a:lstStyle>
          <a:p>
            <a:fld id="{6A4A60EE-9D13-3442-9796-E718C6343EC1}" type="datetime1">
              <a:rPr lang="fr-FR" cap="all" smtClean="0"/>
              <a:pPr/>
              <a:t>19/02/2023</a:t>
            </a:fld>
            <a:endParaRPr lang="fr-FR" cap="all" dirty="0"/>
          </a:p>
        </p:txBody>
      </p:sp>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323851" y="1248680"/>
            <a:ext cx="8424614" cy="242951"/>
          </a:xfrm>
        </p:spPr>
        <p:txBody>
          <a:bodyPr/>
          <a:lstStyle>
            <a:lvl1pPr marL="9525" indent="85723">
              <a:spcBef>
                <a:spcPts val="400"/>
              </a:spcBef>
              <a:spcAft>
                <a:spcPts val="800"/>
              </a:spcAft>
              <a:buFont typeface="+mj-lt"/>
              <a:buNone/>
              <a:tabLst/>
              <a:defRPr sz="1500" b="1">
                <a:solidFill>
                  <a:schemeClr val="tx1">
                    <a:lumMod val="50000"/>
                    <a:lumOff val="50000"/>
                  </a:schemeClr>
                </a:solidFill>
              </a:defRPr>
            </a:lvl1pPr>
            <a:lvl2pPr marL="323992" indent="-143996">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p:txBody>
          <a:bodyPr/>
          <a:lstStyle/>
          <a:p>
            <a:r>
              <a:rPr lang="fr-FR" dirty="0"/>
              <a:t>Titre</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323850" y="1707655"/>
            <a:ext cx="8424334"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0" name="Espace réservé du pied de page 4"/>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smtClean="0"/>
              <a:t>Département A/C</a:t>
            </a:r>
            <a:endParaRPr lang="fr-FR" dirty="0"/>
          </a:p>
        </p:txBody>
      </p:sp>
    </p:spTree>
    <p:extLst>
      <p:ext uri="{BB962C8B-B14F-4D97-AF65-F5344CB8AC3E}">
        <p14:creationId xmlns:p14="http://schemas.microsoft.com/office/powerpoint/2010/main" val="3450317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23528" y="1563639"/>
            <a:ext cx="2520000" cy="288032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563638"/>
            <a:ext cx="2520000" cy="2860762"/>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563638"/>
            <a:ext cx="2520000" cy="2860762"/>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1" y="4797632"/>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251C71F6-E0A6-1740-B64F-38F332886BAF}" type="datetime1">
              <a:rPr lang="fr-FR" cap="all" smtClean="0"/>
              <a:pPr/>
              <a:t>19/02/2023</a:t>
            </a:fld>
            <a:endParaRPr lang="fr-FR" cap="all" dirty="0"/>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323851" y="682802"/>
            <a:ext cx="8424863" cy="539991"/>
          </a:xfrm>
        </p:spPr>
        <p:txBody>
          <a:bodyPr/>
          <a:lstStyle/>
          <a:p>
            <a:r>
              <a:rPr lang="fr-FR" dirty="0"/>
              <a:t>Sommaire</a:t>
            </a:r>
          </a:p>
        </p:txBody>
      </p:sp>
      <p:sp>
        <p:nvSpPr>
          <p:cNvPr id="12" name="Espace réservé du pied de page 4"/>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smtClean="0"/>
              <a:t>Département A/C</a:t>
            </a:r>
            <a:endParaRPr lang="fr-FR" dirty="0"/>
          </a:p>
        </p:txBody>
      </p:sp>
    </p:spTree>
    <p:extLst>
      <p:ext uri="{BB962C8B-B14F-4D97-AF65-F5344CB8AC3E}">
        <p14:creationId xmlns:p14="http://schemas.microsoft.com/office/powerpoint/2010/main" val="1838186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23528" y="1563638"/>
            <a:ext cx="2520000" cy="288032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323850" y="682801"/>
            <a:ext cx="8424863" cy="539991"/>
          </a:xfrm>
        </p:spPr>
        <p:txBody>
          <a:bodyPr/>
          <a:lstStyle/>
          <a:p>
            <a:r>
              <a:rPr lang="fr-FR" dirty="0"/>
              <a:t>Sommaire</a:t>
            </a:r>
          </a:p>
        </p:txBody>
      </p:sp>
    </p:spTree>
    <p:extLst>
      <p:ext uri="{BB962C8B-B14F-4D97-AF65-F5344CB8AC3E}">
        <p14:creationId xmlns:p14="http://schemas.microsoft.com/office/powerpoint/2010/main" val="288813714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1" y="4797632"/>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5E6183FC-BA60-7C49-ABF3-B50982741576}" type="datetime1">
              <a:rPr lang="fr-FR" cap="all" smtClean="0"/>
              <a:pPr/>
              <a:t>19/02/2023</a:t>
            </a:fld>
            <a:endParaRPr lang="fr-FR" cap="all" dirty="0"/>
          </a:p>
        </p:txBody>
      </p:sp>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323851" y="1248680"/>
            <a:ext cx="8424614" cy="242951"/>
          </a:xfrm>
        </p:spPr>
        <p:txBody>
          <a:bodyPr/>
          <a:lstStyle>
            <a:lvl1pPr marL="0" indent="95248">
              <a:spcBef>
                <a:spcPts val="400"/>
              </a:spcBef>
              <a:spcAft>
                <a:spcPts val="800"/>
              </a:spcAft>
              <a:buFont typeface="+mj-lt"/>
              <a:buNone/>
              <a:tabLst/>
              <a:defRPr sz="1500" b="1">
                <a:solidFill>
                  <a:schemeClr val="tx1">
                    <a:lumMod val="50000"/>
                    <a:lumOff val="50000"/>
                  </a:schemeClr>
                </a:solidFill>
              </a:defRPr>
            </a:lvl1pPr>
            <a:lvl2pPr marL="323992" indent="-143996">
              <a:spcBef>
                <a:spcPts val="600"/>
              </a:spcBef>
              <a:spcAft>
                <a:spcPts val="800"/>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323851" y="682802"/>
            <a:ext cx="8424863" cy="539991"/>
          </a:xfrm>
        </p:spPr>
        <p:txBody>
          <a:bodyPr/>
          <a:lstStyle/>
          <a:p>
            <a:r>
              <a:rPr lang="fr-FR" dirty="0"/>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323528" y="1707655"/>
            <a:ext cx="2556471"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a:extLst>
              <a:ext uri="{FF2B5EF4-FFF2-40B4-BE49-F238E27FC236}">
                <a16:creationId xmlns:a16="http://schemas.microsoft.com/office/drawing/2014/main" id="{DF66E72C-274C-AC4E-B20B-393EBD9A7172}"/>
              </a:ext>
            </a:extLst>
          </p:cNvPr>
          <p:cNvSpPr>
            <a:spLocks noGrp="1"/>
          </p:cNvSpPr>
          <p:nvPr>
            <p:ph type="body" sz="quarter" idx="14" hasCustomPrompt="1"/>
          </p:nvPr>
        </p:nvSpPr>
        <p:spPr bwMode="gray">
          <a:xfrm>
            <a:off x="3275856" y="1707655"/>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6228184" y="1707655"/>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0" name="Espace réservé du pied de page 4"/>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smtClean="0"/>
              <a:t>Département A/C</a:t>
            </a:r>
            <a:endParaRPr lang="fr-FR" dirty="0"/>
          </a:p>
        </p:txBody>
      </p:sp>
    </p:spTree>
    <p:extLst>
      <p:ext uri="{BB962C8B-B14F-4D97-AF65-F5344CB8AC3E}">
        <p14:creationId xmlns:p14="http://schemas.microsoft.com/office/powerpoint/2010/main" val="26504581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323528" y="1707655"/>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1" y="4797632"/>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0597CDB5-73DC-8641-8CC1-FAD9379FD627}" type="datetime1">
              <a:rPr lang="fr-FR" cap="all" smtClean="0"/>
              <a:pPr/>
              <a:t>19/02/2023</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248680"/>
            <a:ext cx="8424614" cy="242951"/>
          </a:xfrm>
        </p:spPr>
        <p:txBody>
          <a:bodyPr/>
          <a:lstStyle>
            <a:lvl1pPr marL="0" indent="95248">
              <a:spcBef>
                <a:spcPts val="400"/>
              </a:spcBef>
              <a:spcAft>
                <a:spcPts val="800"/>
              </a:spcAft>
              <a:buFont typeface="+mj-lt"/>
              <a:buNone/>
              <a:tabLst/>
              <a:defRPr sz="1500" b="1">
                <a:solidFill>
                  <a:schemeClr val="tx1">
                    <a:lumMod val="50000"/>
                    <a:lumOff val="50000"/>
                  </a:schemeClr>
                </a:solidFill>
              </a:defRPr>
            </a:lvl1pPr>
            <a:lvl2pPr marL="323992" indent="-143996">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1" y="682802"/>
            <a:ext cx="8424863" cy="539991"/>
          </a:xfrm>
        </p:spPr>
        <p:txBody>
          <a:bodyPr/>
          <a:lstStyle/>
          <a:p>
            <a:r>
              <a:rPr lang="fr-FR" dirty="0"/>
              <a:t>Titre</a:t>
            </a:r>
          </a:p>
        </p:txBody>
      </p:sp>
      <p:sp>
        <p:nvSpPr>
          <p:cNvPr id="8" name="Espace réservé pour une image  7">
            <a:extLst>
              <a:ext uri="{FF2B5EF4-FFF2-40B4-BE49-F238E27FC236}">
                <a16:creationId xmlns:a16="http://schemas.microsoft.com/office/drawing/2014/main" id="{7004A35F-FCE5-0248-9AD4-C4E7502EF166}"/>
              </a:ext>
            </a:extLst>
          </p:cNvPr>
          <p:cNvSpPr>
            <a:spLocks noGrp="1"/>
          </p:cNvSpPr>
          <p:nvPr>
            <p:ph type="pic" sz="quarter" idx="15"/>
          </p:nvPr>
        </p:nvSpPr>
        <p:spPr>
          <a:xfrm>
            <a:off x="3131840" y="1707655"/>
            <a:ext cx="5616624" cy="2880320"/>
          </a:xfrm>
        </p:spPr>
        <p:txBody>
          <a:bodyPr/>
          <a:lstStyle/>
          <a:p>
            <a:r>
              <a:rPr lang="fr-FR" smtClean="0"/>
              <a:t>Cliquez sur l'icône pour ajouter une image</a:t>
            </a:r>
            <a:endParaRPr lang="fr-FR"/>
          </a:p>
        </p:txBody>
      </p:sp>
      <p:sp>
        <p:nvSpPr>
          <p:cNvPr id="9" name="Espace réservé du pied de page 4"/>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smtClean="0"/>
              <a:t>Département A/C</a:t>
            </a:r>
            <a:endParaRPr lang="fr-FR" dirty="0"/>
          </a:p>
        </p:txBody>
      </p:sp>
    </p:spTree>
    <p:extLst>
      <p:ext uri="{BB962C8B-B14F-4D97-AF65-F5344CB8AC3E}">
        <p14:creationId xmlns:p14="http://schemas.microsoft.com/office/powerpoint/2010/main" val="636737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6228184" y="1707655"/>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1" y="4797632"/>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8E1290DD-BE4D-794B-919C-D565D1B9C67D}" type="datetime1">
              <a:rPr lang="fr-FR" cap="all" smtClean="0"/>
              <a:pPr/>
              <a:t>19/02/2023</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248680"/>
            <a:ext cx="8424614" cy="242951"/>
          </a:xfrm>
        </p:spPr>
        <p:txBody>
          <a:bodyPr/>
          <a:lstStyle>
            <a:lvl1pPr marL="0" indent="95248">
              <a:spcBef>
                <a:spcPts val="400"/>
              </a:spcBef>
              <a:spcAft>
                <a:spcPts val="800"/>
              </a:spcAft>
              <a:buFont typeface="+mj-lt"/>
              <a:buNone/>
              <a:tabLst/>
              <a:defRPr sz="1500" b="1">
                <a:solidFill>
                  <a:schemeClr val="tx1">
                    <a:lumMod val="50000"/>
                    <a:lumOff val="50000"/>
                  </a:schemeClr>
                </a:solidFill>
              </a:defRPr>
            </a:lvl1pPr>
            <a:lvl2pPr marL="323992" indent="-143996">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1" y="682802"/>
            <a:ext cx="8424863" cy="539991"/>
          </a:xfrm>
        </p:spPr>
        <p:txBody>
          <a:bodyPr/>
          <a:lstStyle/>
          <a:p>
            <a:r>
              <a:rPr lang="fr-FR" dirty="0"/>
              <a:t>Titre</a:t>
            </a:r>
          </a:p>
        </p:txBody>
      </p:sp>
      <p:sp>
        <p:nvSpPr>
          <p:cNvPr id="3" name="Espace réservé du graphique 2">
            <a:extLst>
              <a:ext uri="{FF2B5EF4-FFF2-40B4-BE49-F238E27FC236}">
                <a16:creationId xmlns:a16="http://schemas.microsoft.com/office/drawing/2014/main" id="{66D3B633-BB7B-4941-BF9B-161C5342E3AA}"/>
              </a:ext>
            </a:extLst>
          </p:cNvPr>
          <p:cNvSpPr>
            <a:spLocks noGrp="1"/>
          </p:cNvSpPr>
          <p:nvPr>
            <p:ph type="chart" sz="quarter" idx="15"/>
          </p:nvPr>
        </p:nvSpPr>
        <p:spPr>
          <a:xfrm>
            <a:off x="323528" y="1707655"/>
            <a:ext cx="5761038" cy="2879725"/>
          </a:xfrm>
        </p:spPr>
        <p:txBody>
          <a:bodyPr/>
          <a:lstStyle/>
          <a:p>
            <a:r>
              <a:rPr lang="fr-FR" smtClean="0"/>
              <a:t>Cliquez sur l'icône pour ajouter un graphique</a:t>
            </a:r>
            <a:endParaRPr lang="fr-FR"/>
          </a:p>
        </p:txBody>
      </p:sp>
      <p:sp>
        <p:nvSpPr>
          <p:cNvPr id="9" name="Espace réservé du pied de page 4"/>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smtClean="0"/>
              <a:t>Département A/C</a:t>
            </a:r>
            <a:endParaRPr lang="fr-FR" dirty="0"/>
          </a:p>
        </p:txBody>
      </p:sp>
    </p:spTree>
    <p:extLst>
      <p:ext uri="{BB962C8B-B14F-4D97-AF65-F5344CB8AC3E}">
        <p14:creationId xmlns:p14="http://schemas.microsoft.com/office/powerpoint/2010/main" val="17333317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829DF172-12F0-D244-8F51-E16DC05073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52000" y="252000"/>
            <a:ext cx="1440000" cy="1440000"/>
          </a:xfrm>
          <a:prstGeom prst="rect">
            <a:avLst/>
          </a:prstGeom>
        </p:spPr>
      </p:pic>
      <p:sp>
        <p:nvSpPr>
          <p:cNvPr id="11" name="Espace réservé du texte 10"/>
          <p:cNvSpPr>
            <a:spLocks noGrp="1"/>
          </p:cNvSpPr>
          <p:nvPr>
            <p:ph type="body" sz="quarter" idx="13" hasCustomPrompt="1"/>
          </p:nvPr>
        </p:nvSpPr>
        <p:spPr bwMode="gray">
          <a:xfrm>
            <a:off x="323850" y="2139702"/>
            <a:ext cx="8424000" cy="2293224"/>
          </a:xfrm>
        </p:spPr>
        <p:txBody>
          <a:bodyPr/>
          <a:lstStyle>
            <a:lvl1pPr>
              <a:lnSpc>
                <a:spcPct val="90000"/>
              </a:lnSpc>
              <a:spcAft>
                <a:spcPts val="0"/>
              </a:spcAft>
              <a:defRPr sz="3250" b="1" cap="all" baseline="0"/>
            </a:lvl1pPr>
            <a:lvl2pPr marL="92073" indent="0">
              <a:spcBef>
                <a:spcPts val="500"/>
              </a:spcBef>
              <a:spcAft>
                <a:spcPts val="0"/>
              </a:spcAft>
              <a:buNone/>
              <a:tabLst/>
              <a:defRPr sz="1850"/>
            </a:lvl2pPr>
          </a:lstStyle>
          <a:p>
            <a:pPr lvl="0"/>
            <a:r>
              <a:rPr lang="fr-FR" dirty="0"/>
              <a:t>Titre</a:t>
            </a:r>
          </a:p>
          <a:p>
            <a:pPr lvl="1"/>
            <a:r>
              <a:rPr lang="fr-FR" dirty="0"/>
              <a:t>Sous-titre</a:t>
            </a:r>
          </a:p>
        </p:txBody>
      </p:sp>
      <p:cxnSp>
        <p:nvCxnSpPr>
          <p:cNvPr id="12" name="Connecteur droit 11"/>
          <p:cNvCxnSpPr>
            <a:cxnSpLocks/>
          </p:cNvCxnSpPr>
          <p:nvPr/>
        </p:nvCxnSpPr>
        <p:spPr bwMode="gray">
          <a:xfrm>
            <a:off x="323851"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e la date 3">
            <a:extLst>
              <a:ext uri="{FF2B5EF4-FFF2-40B4-BE49-F238E27FC236}">
                <a16:creationId xmlns:a16="http://schemas.microsoft.com/office/drawing/2014/main" id="{C192E6B1-2CEB-FB47-B10B-D25D43DF8D96}"/>
              </a:ext>
            </a:extLst>
          </p:cNvPr>
          <p:cNvSpPr>
            <a:spLocks noGrp="1"/>
          </p:cNvSpPr>
          <p:nvPr>
            <p:ph type="dt" sz="half" idx="2"/>
          </p:nvPr>
        </p:nvSpPr>
        <p:spPr bwMode="gray">
          <a:xfrm>
            <a:off x="323851" y="4797632"/>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D7698221-35EF-134F-B87A-568DECC70F29}" type="datetime1">
              <a:rPr lang="fr-FR" cap="all" smtClean="0"/>
              <a:pPr/>
              <a:t>19/02/2023</a:t>
            </a:fld>
            <a:endParaRPr lang="fr-FR" cap="all" dirty="0"/>
          </a:p>
        </p:txBody>
      </p:sp>
      <p:sp>
        <p:nvSpPr>
          <p:cNvPr id="14" name="Espace réservé du numéro de diapositive 5">
            <a:extLst>
              <a:ext uri="{FF2B5EF4-FFF2-40B4-BE49-F238E27FC236}">
                <a16:creationId xmlns:a16="http://schemas.microsoft.com/office/drawing/2014/main" id="{0593ECE3-ACEF-7441-BABB-08F519CCE72F}"/>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pic>
        <p:nvPicPr>
          <p:cNvPr id="15" name="Image 14">
            <a:extLst>
              <a:ext uri="{FF2B5EF4-FFF2-40B4-BE49-F238E27FC236}">
                <a16:creationId xmlns:a16="http://schemas.microsoft.com/office/drawing/2014/main" id="{0B5534E2-19C3-C848-AD92-C2BA62CED4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057385" y="347483"/>
            <a:ext cx="2010556" cy="1154711"/>
          </a:xfrm>
          <a:prstGeom prst="rect">
            <a:avLst/>
          </a:prstGeom>
        </p:spPr>
      </p:pic>
      <p:sp>
        <p:nvSpPr>
          <p:cNvPr id="9" name="Espace réservé du pied de page 4"/>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smtClean="0"/>
              <a:t>Département A/C</a:t>
            </a:r>
            <a:endParaRPr lang="fr-FR" dirty="0"/>
          </a:p>
        </p:txBody>
      </p:sp>
    </p:spTree>
    <p:extLst>
      <p:ext uri="{BB962C8B-B14F-4D97-AF65-F5344CB8AC3E}">
        <p14:creationId xmlns:p14="http://schemas.microsoft.com/office/powerpoint/2010/main" val="9259891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43958"/>
          </a:xfrm>
          <a:solidFill>
            <a:schemeClr val="tx2"/>
          </a:solidFill>
        </p:spPr>
        <p:txBody>
          <a:bodyPr tIns="1080000" anchor="ctr" anchorCtr="0"/>
          <a:lstStyle>
            <a:lvl1pPr algn="ctr">
              <a:defRPr cap="all" baseline="0">
                <a:solidFill>
                  <a:schemeClr val="bg1"/>
                </a:solidFill>
              </a:defRPr>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7" name="Espace réservé de la date 3">
            <a:extLst>
              <a:ext uri="{FF2B5EF4-FFF2-40B4-BE49-F238E27FC236}">
                <a16:creationId xmlns:a16="http://schemas.microsoft.com/office/drawing/2014/main" id="{02A90153-98CB-E943-A611-AD9242F15601}"/>
              </a:ext>
            </a:extLst>
          </p:cNvPr>
          <p:cNvSpPr>
            <a:spLocks noGrp="1"/>
          </p:cNvSpPr>
          <p:nvPr>
            <p:ph type="dt" sz="half" idx="2"/>
          </p:nvPr>
        </p:nvSpPr>
        <p:spPr bwMode="gray">
          <a:xfrm>
            <a:off x="364285" y="4797632"/>
            <a:ext cx="1170000" cy="345869"/>
          </a:xfrm>
          <a:prstGeom prst="rect">
            <a:avLst/>
          </a:prstGeom>
        </p:spPr>
        <p:txBody>
          <a:bodyPr vert="horz" lIns="0" tIns="0" rIns="0" bIns="0" rtlCol="0" anchor="ctr" anchorCtr="0">
            <a:noAutofit/>
          </a:bodyPr>
          <a:lstStyle>
            <a:lvl1pPr algn="l">
              <a:defRPr sz="750" b="1">
                <a:solidFill>
                  <a:schemeClr val="bg1"/>
                </a:solidFill>
              </a:defRPr>
            </a:lvl1pPr>
          </a:lstStyle>
          <a:p>
            <a:fld id="{5F7325A3-5315-1B4B-A0D9-112471EB5837}" type="datetime1">
              <a:rPr lang="fr-FR" cap="all" smtClean="0"/>
              <a:pPr/>
              <a:t>19/02/2023</a:t>
            </a:fld>
            <a:endParaRPr lang="fr-FR" cap="all" dirty="0"/>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395990" indent="-395990">
              <a:buFont typeface="+mj-lt"/>
              <a:buAutoNum type="arabicPeriod"/>
              <a:defRPr sz="3250">
                <a:solidFill>
                  <a:schemeClr val="bg1"/>
                </a:solidFill>
              </a:defRPr>
            </a:lvl1pPr>
          </a:lstStyle>
          <a:p>
            <a:r>
              <a:rPr lang="fr-FR" dirty="0"/>
              <a:t>Titre</a:t>
            </a:r>
          </a:p>
        </p:txBody>
      </p:sp>
      <p:sp>
        <p:nvSpPr>
          <p:cNvPr id="10" name="Espace réservé du numéro de diapositive 5">
            <a:extLst>
              <a:ext uri="{FF2B5EF4-FFF2-40B4-BE49-F238E27FC236}">
                <a16:creationId xmlns:a16="http://schemas.microsoft.com/office/drawing/2014/main" id="{BE3965BE-3A81-1248-821F-39E8294A18F0}"/>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bg1"/>
                </a:solidFill>
              </a:defRPr>
            </a:lvl1pPr>
          </a:lstStyle>
          <a:p>
            <a:fld id="{733122C9-A0B9-462F-8757-0847AD287B63}" type="slidenum">
              <a:rPr lang="fr-FR" smtClean="0"/>
              <a:pPr/>
              <a:t>‹N°›</a:t>
            </a:fld>
            <a:endParaRPr lang="fr-FR" dirty="0"/>
          </a:p>
        </p:txBody>
      </p:sp>
      <p:sp>
        <p:nvSpPr>
          <p:cNvPr id="9" name="Espace réservé du pied de page 4"/>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smtClean="0"/>
              <a:t>Département A/C</a:t>
            </a:r>
            <a:endParaRPr lang="fr-FR" dirty="0"/>
          </a:p>
        </p:txBody>
      </p:sp>
    </p:spTree>
    <p:extLst>
      <p:ext uri="{BB962C8B-B14F-4D97-AF65-F5344CB8AC3E}">
        <p14:creationId xmlns:p14="http://schemas.microsoft.com/office/powerpoint/2010/main" val="4170537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4EA19884-7A29-DC4E-9311-A62E54788E52}" type="datetime1">
              <a:rPr lang="fr-FR" smtClean="0"/>
              <a:t>19/02/2023</a:t>
            </a:fld>
            <a:endParaRPr lang="fr-FR" dirty="0"/>
          </a:p>
        </p:txBody>
      </p:sp>
      <p:sp>
        <p:nvSpPr>
          <p:cNvPr id="5" name="Espace réservé du pied de page 4"/>
          <p:cNvSpPr>
            <a:spLocks noGrp="1"/>
          </p:cNvSpPr>
          <p:nvPr>
            <p:ph type="ftr" sz="quarter" idx="11"/>
          </p:nvPr>
        </p:nvSpPr>
        <p:spPr bwMode="gray">
          <a:xfrm>
            <a:off x="720000" y="4371950"/>
            <a:ext cx="3240000" cy="447947"/>
          </a:xfrm>
        </p:spPr>
        <p:txBody>
          <a:bodyPr anchor="ctr" anchorCtr="0"/>
          <a:lstStyle>
            <a:lvl1pPr algn="l">
              <a:defRPr sz="1150"/>
            </a:lvl1pPr>
          </a:lstStyle>
          <a:p>
            <a:r>
              <a:rPr lang="fr-FR" dirty="0" smtClean="0"/>
              <a:t>Département Autorisation - Contractualisation</a:t>
            </a:r>
            <a:endParaRPr lang="fr-FR" dirty="0"/>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10" name="Image 9">
            <a:extLst>
              <a:ext uri="{FF2B5EF4-FFF2-40B4-BE49-F238E27FC236}">
                <a16:creationId xmlns:a16="http://schemas.microsoft.com/office/drawing/2014/main" id="{753DF2B5-DDEC-9F4F-AC71-1D361A99EA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228185" y="537850"/>
            <a:ext cx="2195813" cy="1261109"/>
          </a:xfrm>
          <a:prstGeom prst="rect">
            <a:avLst/>
          </a:prstGeom>
        </p:spPr>
      </p:pic>
      <p:pic>
        <p:nvPicPr>
          <p:cNvPr id="11" name="Image 10">
            <a:extLst>
              <a:ext uri="{FF2B5EF4-FFF2-40B4-BE49-F238E27FC236}">
                <a16:creationId xmlns:a16="http://schemas.microsoft.com/office/drawing/2014/main" id="{AA456506-B875-0447-AE4C-DB90090465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540000" y="360000"/>
            <a:ext cx="2700000" cy="2700000"/>
          </a:xfrm>
          <a:prstGeom prst="rect">
            <a:avLst/>
          </a:prstGeom>
        </p:spPr>
      </p:pic>
      <p:sp>
        <p:nvSpPr>
          <p:cNvPr id="12" name="ZoneTexte 11"/>
          <p:cNvSpPr txBox="1"/>
          <p:nvPr userDrawn="1"/>
        </p:nvSpPr>
        <p:spPr>
          <a:xfrm>
            <a:off x="3851921" y="2643759"/>
            <a:ext cx="4680520" cy="1400383"/>
          </a:xfrm>
          <a:prstGeom prst="rect">
            <a:avLst/>
          </a:prstGeom>
          <a:noFill/>
        </p:spPr>
        <p:txBody>
          <a:bodyPr wrap="square" rtlCol="0">
            <a:spAutoFit/>
          </a:bodyPr>
          <a:lstStyle/>
          <a:p>
            <a:pPr algn="r"/>
            <a:r>
              <a:rPr lang="fr-FR" sz="2500" b="1" dirty="0" smtClean="0"/>
              <a:t>TITRE DU DOCUMENT</a:t>
            </a:r>
          </a:p>
          <a:p>
            <a:pPr algn="r"/>
            <a:r>
              <a:rPr lang="fr-FR" sz="2500" b="1" dirty="0" smtClean="0"/>
              <a:t>Suite titre</a:t>
            </a:r>
          </a:p>
          <a:p>
            <a:pPr algn="r"/>
            <a:r>
              <a:rPr lang="fr-FR" sz="1500" dirty="0" smtClean="0"/>
              <a:t>sous-titre</a:t>
            </a:r>
            <a:endParaRPr lang="fr-FR" sz="1500" dirty="0"/>
          </a:p>
          <a:p>
            <a:pPr algn="r"/>
            <a:endParaRPr lang="fr-FR" sz="2000" b="1" dirty="0"/>
          </a:p>
        </p:txBody>
      </p:sp>
    </p:spTree>
    <p:extLst>
      <p:ext uri="{BB962C8B-B14F-4D97-AF65-F5344CB8AC3E}">
        <p14:creationId xmlns:p14="http://schemas.microsoft.com/office/powerpoint/2010/main" val="11747625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4ème 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4EA19884-7A29-DC4E-9311-A62E54788E52}" type="datetime1">
              <a:rPr lang="fr-FR" smtClean="0"/>
              <a:t>19/02/2023</a:t>
            </a:fld>
            <a:endParaRPr lang="fr-FR" dirty="0"/>
          </a:p>
        </p:txBody>
      </p:sp>
      <p:sp>
        <p:nvSpPr>
          <p:cNvPr id="5" name="Espace réservé du pied de page 4"/>
          <p:cNvSpPr>
            <a:spLocks noGrp="1"/>
          </p:cNvSpPr>
          <p:nvPr>
            <p:ph type="ftr" sz="quarter" idx="11"/>
          </p:nvPr>
        </p:nvSpPr>
        <p:spPr bwMode="gray">
          <a:xfrm>
            <a:off x="720000" y="4371950"/>
            <a:ext cx="3240000" cy="447947"/>
          </a:xfrm>
        </p:spPr>
        <p:txBody>
          <a:bodyPr anchor="ctr" anchorCtr="0"/>
          <a:lstStyle>
            <a:lvl1pPr algn="l">
              <a:defRPr sz="1150"/>
            </a:lvl1pPr>
          </a:lstStyle>
          <a:p>
            <a:r>
              <a:rPr lang="fr-FR" dirty="0" smtClean="0"/>
              <a:t>Département Autorisation - Contractualisation</a:t>
            </a:r>
            <a:endParaRPr lang="fr-FR" dirty="0"/>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10" name="Image 9">
            <a:extLst>
              <a:ext uri="{FF2B5EF4-FFF2-40B4-BE49-F238E27FC236}">
                <a16:creationId xmlns:a16="http://schemas.microsoft.com/office/drawing/2014/main" id="{753DF2B5-DDEC-9F4F-AC71-1D361A99EA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228185" y="537850"/>
            <a:ext cx="2195813" cy="1261109"/>
          </a:xfrm>
          <a:prstGeom prst="rect">
            <a:avLst/>
          </a:prstGeom>
        </p:spPr>
      </p:pic>
      <p:pic>
        <p:nvPicPr>
          <p:cNvPr id="11" name="Image 10">
            <a:extLst>
              <a:ext uri="{FF2B5EF4-FFF2-40B4-BE49-F238E27FC236}">
                <a16:creationId xmlns:a16="http://schemas.microsoft.com/office/drawing/2014/main" id="{AA456506-B875-0447-AE4C-DB90090465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540000" y="360000"/>
            <a:ext cx="2700000" cy="2700000"/>
          </a:xfrm>
          <a:prstGeom prst="rect">
            <a:avLst/>
          </a:prstGeom>
        </p:spPr>
      </p:pic>
    </p:spTree>
    <p:extLst>
      <p:ext uri="{BB962C8B-B14F-4D97-AF65-F5344CB8AC3E}">
        <p14:creationId xmlns:p14="http://schemas.microsoft.com/office/powerpoint/2010/main" val="37003484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DASH_RED_Content_x1">
    <p:spTree>
      <p:nvGrpSpPr>
        <p:cNvPr id="1" name=""/>
        <p:cNvGrpSpPr/>
        <p:nvPr/>
      </p:nvGrpSpPr>
      <p:grpSpPr>
        <a:xfrm>
          <a:off x="0" y="0"/>
          <a:ext cx="0" cy="0"/>
          <a:chOff x="0" y="0"/>
          <a:chExt cx="0" cy="0"/>
        </a:xfrm>
      </p:grpSpPr>
      <p:sp>
        <p:nvSpPr>
          <p:cNvPr id="32" name="Footer Placeholder 4"/>
          <p:cNvSpPr>
            <a:spLocks noGrp="1"/>
          </p:cNvSpPr>
          <p:nvPr>
            <p:ph type="ftr" sz="quarter" idx="3"/>
          </p:nvPr>
        </p:nvSpPr>
        <p:spPr>
          <a:xfrm>
            <a:off x="1740590" y="4890273"/>
            <a:ext cx="5309377" cy="270000"/>
          </a:xfrm>
          <a:prstGeom prst="rect">
            <a:avLst/>
          </a:prstGeom>
        </p:spPr>
        <p:txBody>
          <a:bodyPr vert="horz" lIns="91440" tIns="45720" rIns="91440" bIns="45720" rtlCol="0" anchor="ctr"/>
          <a:lstStyle>
            <a:lvl1pPr marL="0" algn="ctr" defTabSz="685783" rtl="0" eaLnBrk="1" latinLnBrk="0" hangingPunct="1">
              <a:defRPr lang="fr-FR" sz="750" i="0" kern="1200" smtClean="0">
                <a:solidFill>
                  <a:schemeClr val="tx1"/>
                </a:solidFill>
                <a:latin typeface="Segoe Condensed" panose="020B0606040200020203" pitchFamily="34" charset="0"/>
                <a:ea typeface="+mn-ea"/>
                <a:cs typeface="+mn-cs"/>
              </a:defRPr>
            </a:lvl1pPr>
          </a:lstStyle>
          <a:p>
            <a:r>
              <a:rPr lang="fr-FR"/>
              <a:t>Eurogroup Consulting - Constitution du comité des parties prenantes SNCF Réseau IDF</a:t>
            </a:r>
            <a:endParaRPr lang="fr-FR" dirty="0"/>
          </a:p>
        </p:txBody>
      </p:sp>
      <p:sp>
        <p:nvSpPr>
          <p:cNvPr id="33" name="Date Placeholder 1"/>
          <p:cNvSpPr>
            <a:spLocks noGrp="1"/>
          </p:cNvSpPr>
          <p:nvPr>
            <p:ph type="dt" sz="half" idx="2"/>
          </p:nvPr>
        </p:nvSpPr>
        <p:spPr>
          <a:xfrm>
            <a:off x="7169354" y="4890273"/>
            <a:ext cx="1465385" cy="270000"/>
          </a:xfrm>
          <a:prstGeom prst="rect">
            <a:avLst/>
          </a:prstGeom>
        </p:spPr>
        <p:txBody>
          <a:bodyPr vert="horz" lIns="91440" tIns="45720" rIns="91440" bIns="45720" rtlCol="0" anchor="ctr"/>
          <a:lstStyle>
            <a:lvl1pPr algn="ctr">
              <a:defRPr sz="750">
                <a:solidFill>
                  <a:schemeClr val="tx1"/>
                </a:solidFill>
                <a:latin typeface="Segoe Condensed" panose="020B0606040200020203" pitchFamily="34" charset="0"/>
                <a:cs typeface="Arial" panose="020B0604020202020204" pitchFamily="34" charset="0"/>
              </a:defRPr>
            </a:lvl1pPr>
          </a:lstStyle>
          <a:p>
            <a:r>
              <a:rPr lang="fr-FR"/>
              <a:t>18/09/2017</a:t>
            </a:r>
            <a:endParaRPr lang="fr-FR" dirty="0"/>
          </a:p>
        </p:txBody>
      </p:sp>
      <p:sp>
        <p:nvSpPr>
          <p:cNvPr id="28" name="Slide Number Placeholder 5"/>
          <p:cNvSpPr>
            <a:spLocks noGrp="1"/>
          </p:cNvSpPr>
          <p:nvPr>
            <p:ph type="sldNum" sz="quarter" idx="4"/>
          </p:nvPr>
        </p:nvSpPr>
        <p:spPr>
          <a:xfrm>
            <a:off x="8686801" y="4890273"/>
            <a:ext cx="415374" cy="270000"/>
          </a:xfrm>
          <a:prstGeom prst="rect">
            <a:avLst/>
          </a:prstGeom>
        </p:spPr>
        <p:txBody>
          <a:bodyPr vert="horz" lIns="91440" tIns="45720" rIns="91440" bIns="45720" rtlCol="0" anchor="ctr"/>
          <a:lstStyle>
            <a:lvl1pPr algn="r">
              <a:defRPr lang="fr-FR" sz="750" kern="1200" smtClean="0">
                <a:solidFill>
                  <a:schemeClr val="accent1"/>
                </a:solidFill>
                <a:latin typeface="Segoe Condensed" panose="020B0606040200020203" pitchFamily="34" charset="0"/>
                <a:ea typeface="+mn-ea"/>
                <a:cs typeface="Arial" panose="020B0604020202020204" pitchFamily="34" charset="0"/>
              </a:defRPr>
            </a:lvl1pPr>
          </a:lstStyle>
          <a:p>
            <a:fld id="{12E3212C-99B6-42C2-BE5E-9738E2CE06AD}" type="slidenum">
              <a:rPr lang="fr-FR" smtClean="0"/>
              <a:pPr/>
              <a:t>‹N°›</a:t>
            </a:fld>
            <a:endParaRPr lang="fr-FR" dirty="0"/>
          </a:p>
        </p:txBody>
      </p:sp>
      <p:cxnSp>
        <p:nvCxnSpPr>
          <p:cNvPr id="29" name="Straight Connector 79"/>
          <p:cNvCxnSpPr/>
          <p:nvPr userDrawn="1"/>
        </p:nvCxnSpPr>
        <p:spPr>
          <a:xfrm>
            <a:off x="374422" y="607049"/>
            <a:ext cx="482695" cy="0"/>
          </a:xfrm>
          <a:prstGeom prst="line">
            <a:avLst/>
          </a:prstGeom>
          <a:ln w="57150">
            <a:solidFill>
              <a:srgbClr val="E73137"/>
            </a:solidFill>
          </a:ln>
        </p:spPr>
        <p:style>
          <a:lnRef idx="1">
            <a:schemeClr val="accent1"/>
          </a:lnRef>
          <a:fillRef idx="0">
            <a:schemeClr val="accent1"/>
          </a:fillRef>
          <a:effectRef idx="0">
            <a:schemeClr val="accent1"/>
          </a:effectRef>
          <a:fontRef idx="minor">
            <a:schemeClr val="tx1"/>
          </a:fontRef>
        </p:style>
      </p:cxnSp>
      <p:sp>
        <p:nvSpPr>
          <p:cNvPr id="30" name="Text Placeholder 15"/>
          <p:cNvSpPr>
            <a:spLocks noGrp="1"/>
          </p:cNvSpPr>
          <p:nvPr>
            <p:ph type="body" sz="quarter" idx="39" hasCustomPrompt="1"/>
          </p:nvPr>
        </p:nvSpPr>
        <p:spPr>
          <a:xfrm>
            <a:off x="374421" y="224074"/>
            <a:ext cx="8455825" cy="515869"/>
          </a:xfrm>
          <a:prstGeom prst="rect">
            <a:avLst/>
          </a:prstGeom>
        </p:spPr>
        <p:txBody>
          <a:bodyPr lIns="0" anchor="t" anchorCtr="0">
            <a:noAutofit/>
          </a:bodyPr>
          <a:lstStyle>
            <a:lvl1pPr marL="0" indent="0">
              <a:lnSpc>
                <a:spcPct val="80000"/>
              </a:lnSpc>
              <a:buNone/>
              <a:defRPr kumimoji="0" lang="fr-FR" sz="1500" b="1" i="0" u="none" strike="noStrike" kern="1200" cap="all" spc="225" normalizeH="0" baseline="0" dirty="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defRPr>
            </a:lvl1pPr>
          </a:lstStyle>
          <a:p>
            <a:pPr lvl="0"/>
            <a:r>
              <a:rPr lang="fr-FR" dirty="0"/>
              <a:t>Titre de slide vide</a:t>
            </a:r>
          </a:p>
          <a:p>
            <a:pPr lvl="0"/>
            <a:r>
              <a:rPr lang="fr-FR" dirty="0"/>
              <a:t>X</a:t>
            </a:r>
          </a:p>
        </p:txBody>
      </p:sp>
      <p:sp>
        <p:nvSpPr>
          <p:cNvPr id="31" name="Espace réservé du texte 9"/>
          <p:cNvSpPr>
            <a:spLocks noGrp="1"/>
          </p:cNvSpPr>
          <p:nvPr>
            <p:ph type="body" sz="quarter" idx="66"/>
          </p:nvPr>
        </p:nvSpPr>
        <p:spPr>
          <a:xfrm>
            <a:off x="374420" y="980575"/>
            <a:ext cx="8457231" cy="3747122"/>
          </a:xfrm>
        </p:spPr>
        <p:txBody>
          <a:bodyPr lIns="0"/>
          <a:lstStyle>
            <a:lvl1pPr algn="l">
              <a:defRPr sz="900"/>
            </a:lvl1pPr>
            <a:lvl2pPr>
              <a:defRPr sz="825">
                <a:solidFill>
                  <a:schemeClr val="tx1"/>
                </a:solidFill>
              </a:defRPr>
            </a:lvl2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88338288"/>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ASH_RED_Image_x1">
    <p:spTree>
      <p:nvGrpSpPr>
        <p:cNvPr id="1" name=""/>
        <p:cNvGrpSpPr/>
        <p:nvPr/>
      </p:nvGrpSpPr>
      <p:grpSpPr>
        <a:xfrm>
          <a:off x="0" y="0"/>
          <a:ext cx="0" cy="0"/>
          <a:chOff x="0" y="0"/>
          <a:chExt cx="0" cy="0"/>
        </a:xfrm>
      </p:grpSpPr>
      <p:sp>
        <p:nvSpPr>
          <p:cNvPr id="32" name="Footer Placeholder 4"/>
          <p:cNvSpPr>
            <a:spLocks noGrp="1"/>
          </p:cNvSpPr>
          <p:nvPr>
            <p:ph type="ftr" sz="quarter" idx="3"/>
          </p:nvPr>
        </p:nvSpPr>
        <p:spPr>
          <a:xfrm>
            <a:off x="1740590" y="4890273"/>
            <a:ext cx="5309377" cy="270000"/>
          </a:xfrm>
          <a:prstGeom prst="rect">
            <a:avLst/>
          </a:prstGeom>
        </p:spPr>
        <p:txBody>
          <a:bodyPr vert="horz" lIns="91440" tIns="45720" rIns="91440" bIns="45720" rtlCol="0" anchor="ctr"/>
          <a:lstStyle>
            <a:lvl1pPr marL="0" algn="ctr" defTabSz="685783" rtl="0" eaLnBrk="1" latinLnBrk="0" hangingPunct="1">
              <a:defRPr lang="fr-FR" sz="750" i="0" kern="1200" smtClean="0">
                <a:solidFill>
                  <a:schemeClr val="tx1"/>
                </a:solidFill>
                <a:latin typeface="Segoe Condensed" panose="020B0606040200020203" pitchFamily="34" charset="0"/>
                <a:ea typeface="+mn-ea"/>
                <a:cs typeface="+mn-cs"/>
              </a:defRPr>
            </a:lvl1pPr>
          </a:lstStyle>
          <a:p>
            <a:r>
              <a:rPr lang="fr-FR"/>
              <a:t>Eurogroup Consulting - Constitution du comité des parties prenantes SNCF Réseau IDF</a:t>
            </a:r>
            <a:endParaRPr lang="fr-FR" dirty="0"/>
          </a:p>
        </p:txBody>
      </p:sp>
      <p:sp>
        <p:nvSpPr>
          <p:cNvPr id="33" name="Date Placeholder 1"/>
          <p:cNvSpPr>
            <a:spLocks noGrp="1"/>
          </p:cNvSpPr>
          <p:nvPr>
            <p:ph type="dt" sz="half" idx="2"/>
          </p:nvPr>
        </p:nvSpPr>
        <p:spPr>
          <a:xfrm>
            <a:off x="7169354" y="4890273"/>
            <a:ext cx="1465385" cy="270000"/>
          </a:xfrm>
          <a:prstGeom prst="rect">
            <a:avLst/>
          </a:prstGeom>
        </p:spPr>
        <p:txBody>
          <a:bodyPr vert="horz" lIns="91440" tIns="45720" rIns="91440" bIns="45720" rtlCol="0" anchor="ctr"/>
          <a:lstStyle>
            <a:lvl1pPr algn="ctr">
              <a:defRPr sz="750">
                <a:solidFill>
                  <a:schemeClr val="tx1"/>
                </a:solidFill>
                <a:latin typeface="Segoe Condensed" panose="020B0606040200020203" pitchFamily="34" charset="0"/>
                <a:cs typeface="Arial" panose="020B0604020202020204" pitchFamily="34" charset="0"/>
              </a:defRPr>
            </a:lvl1pPr>
          </a:lstStyle>
          <a:p>
            <a:r>
              <a:rPr lang="fr-FR"/>
              <a:t>18/09/2017</a:t>
            </a:r>
            <a:endParaRPr lang="fr-FR" dirty="0"/>
          </a:p>
        </p:txBody>
      </p:sp>
      <p:sp>
        <p:nvSpPr>
          <p:cNvPr id="28" name="Slide Number Placeholder 5"/>
          <p:cNvSpPr>
            <a:spLocks noGrp="1"/>
          </p:cNvSpPr>
          <p:nvPr>
            <p:ph type="sldNum" sz="quarter" idx="4"/>
          </p:nvPr>
        </p:nvSpPr>
        <p:spPr>
          <a:xfrm>
            <a:off x="8686801" y="4890273"/>
            <a:ext cx="415374" cy="270000"/>
          </a:xfrm>
          <a:prstGeom prst="rect">
            <a:avLst/>
          </a:prstGeom>
        </p:spPr>
        <p:txBody>
          <a:bodyPr vert="horz" lIns="91440" tIns="45720" rIns="91440" bIns="45720" rtlCol="0" anchor="ctr"/>
          <a:lstStyle>
            <a:lvl1pPr algn="r">
              <a:defRPr lang="fr-FR" sz="750" kern="1200" smtClean="0">
                <a:solidFill>
                  <a:schemeClr val="accent1"/>
                </a:solidFill>
                <a:latin typeface="Segoe Condensed" panose="020B0606040200020203" pitchFamily="34" charset="0"/>
                <a:ea typeface="+mn-ea"/>
                <a:cs typeface="Arial" panose="020B0604020202020204" pitchFamily="34" charset="0"/>
              </a:defRPr>
            </a:lvl1pPr>
          </a:lstStyle>
          <a:p>
            <a:fld id="{12E3212C-99B6-42C2-BE5E-9738E2CE06AD}" type="slidenum">
              <a:rPr lang="fr-FR" smtClean="0"/>
              <a:pPr/>
              <a:t>‹N°›</a:t>
            </a:fld>
            <a:endParaRPr lang="fr-FR" dirty="0"/>
          </a:p>
        </p:txBody>
      </p:sp>
      <p:cxnSp>
        <p:nvCxnSpPr>
          <p:cNvPr id="29" name="Straight Connector 79"/>
          <p:cNvCxnSpPr/>
          <p:nvPr userDrawn="1"/>
        </p:nvCxnSpPr>
        <p:spPr>
          <a:xfrm>
            <a:off x="544714" y="1196340"/>
            <a:ext cx="48269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Text Placeholder 15"/>
          <p:cNvSpPr>
            <a:spLocks noGrp="1"/>
          </p:cNvSpPr>
          <p:nvPr>
            <p:ph type="body" sz="quarter" idx="39" hasCustomPrompt="1"/>
          </p:nvPr>
        </p:nvSpPr>
        <p:spPr>
          <a:xfrm>
            <a:off x="544713" y="224074"/>
            <a:ext cx="8455825" cy="774147"/>
          </a:xfrm>
          <a:prstGeom prst="rect">
            <a:avLst/>
          </a:prstGeom>
        </p:spPr>
        <p:txBody>
          <a:bodyPr lIns="0" anchor="b" anchorCtr="0">
            <a:noAutofit/>
          </a:bodyPr>
          <a:lstStyle>
            <a:lvl1pPr marL="0" indent="0">
              <a:lnSpc>
                <a:spcPct val="80000"/>
              </a:lnSpc>
              <a:buNone/>
              <a:defRPr kumimoji="0" lang="fr-FR" sz="1800" b="1" i="0" u="none" strike="noStrike" kern="1200" cap="all" spc="225" normalizeH="0" baseline="0" dirty="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defRPr>
            </a:lvl1pPr>
          </a:lstStyle>
          <a:p>
            <a:pPr lvl="0"/>
            <a:r>
              <a:rPr lang="fr-FR" dirty="0"/>
              <a:t>Titre de slide vide</a:t>
            </a:r>
          </a:p>
        </p:txBody>
      </p:sp>
      <p:sp>
        <p:nvSpPr>
          <p:cNvPr id="34" name="Picture Placeholder 98"/>
          <p:cNvSpPr>
            <a:spLocks noGrp="1"/>
          </p:cNvSpPr>
          <p:nvPr>
            <p:ph type="pic" sz="quarter" idx="15" hasCustomPrompt="1"/>
          </p:nvPr>
        </p:nvSpPr>
        <p:spPr>
          <a:xfrm>
            <a:off x="2" y="2139703"/>
            <a:ext cx="9143999" cy="2587994"/>
          </a:xfrm>
          <a:prstGeom prst="rect">
            <a:avLst/>
          </a:prstGeom>
        </p:spPr>
        <p:txBody>
          <a:bodyPr/>
          <a:lstStyle>
            <a:lvl1pPr marL="0" indent="0">
              <a:buNone/>
              <a:defRPr sz="1350" baseline="0">
                <a:solidFill>
                  <a:schemeClr val="tx2">
                    <a:lumMod val="25000"/>
                    <a:lumOff val="75000"/>
                  </a:schemeClr>
                </a:solidFill>
                <a:latin typeface="Segoe Condensed" panose="020B0606040200020203" pitchFamily="34" charset="0"/>
              </a:defRPr>
            </a:lvl1pPr>
          </a:lstStyle>
          <a:p>
            <a:r>
              <a:rPr lang="fr-FR" dirty="0"/>
              <a:t>Image</a:t>
            </a:r>
          </a:p>
        </p:txBody>
      </p:sp>
    </p:spTree>
    <p:extLst>
      <p:ext uri="{BB962C8B-B14F-4D97-AF65-F5344CB8AC3E}">
        <p14:creationId xmlns:p14="http://schemas.microsoft.com/office/powerpoint/2010/main" val="560919546"/>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DASH_RED_Content_x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CB8AC7-9BFC-486B-AD71-1FB63BCB2D68}"/>
              </a:ext>
            </a:extLst>
          </p:cNvPr>
          <p:cNvSpPr/>
          <p:nvPr userDrawn="1"/>
        </p:nvSpPr>
        <p:spPr>
          <a:xfrm>
            <a:off x="2" y="705283"/>
            <a:ext cx="220817" cy="48593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750" b="1" dirty="0">
                <a:latin typeface="Calibri" panose="020F0502020204030204" pitchFamily="34" charset="0"/>
                <a:cs typeface="Calibri" panose="020F0502020204030204" pitchFamily="34" charset="0"/>
              </a:rPr>
              <a:t>OBJECTIFS</a:t>
            </a:r>
          </a:p>
        </p:txBody>
      </p:sp>
      <p:sp>
        <p:nvSpPr>
          <p:cNvPr id="3" name="Rectangle 2">
            <a:extLst>
              <a:ext uri="{FF2B5EF4-FFF2-40B4-BE49-F238E27FC236}">
                <a16:creationId xmlns:a16="http://schemas.microsoft.com/office/drawing/2014/main" id="{DBA46D1D-13C1-4253-ADC5-6E080A8BBED6}"/>
              </a:ext>
            </a:extLst>
          </p:cNvPr>
          <p:cNvSpPr/>
          <p:nvPr userDrawn="1"/>
        </p:nvSpPr>
        <p:spPr>
          <a:xfrm>
            <a:off x="232302" y="705283"/>
            <a:ext cx="4891067" cy="485936"/>
          </a:xfrm>
          <a:prstGeom prst="rect">
            <a:avLst/>
          </a:prstGeom>
          <a:solidFill>
            <a:schemeClr val="bg2">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585" indent="-128585" algn="l">
              <a:buFont typeface="Arial" panose="020B0604020202020204" pitchFamily="34" charset="0"/>
              <a:buChar char="•"/>
            </a:pPr>
            <a:endParaRPr lang="fr-FR" sz="750" dirty="0">
              <a:solidFill>
                <a:schemeClr val="tx1"/>
              </a:solidFill>
            </a:endParaRPr>
          </a:p>
        </p:txBody>
      </p:sp>
      <p:sp>
        <p:nvSpPr>
          <p:cNvPr id="14" name="Rectangle 13">
            <a:extLst>
              <a:ext uri="{FF2B5EF4-FFF2-40B4-BE49-F238E27FC236}">
                <a16:creationId xmlns:a16="http://schemas.microsoft.com/office/drawing/2014/main" id="{570FB6A1-B732-432B-80D9-46AD0F6D14DD}"/>
              </a:ext>
            </a:extLst>
          </p:cNvPr>
          <p:cNvSpPr/>
          <p:nvPr userDrawn="1"/>
        </p:nvSpPr>
        <p:spPr>
          <a:xfrm>
            <a:off x="5120940" y="705283"/>
            <a:ext cx="42202" cy="48593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fr-FR" sz="900" b="1"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F7AF62DB-0B72-4BDF-A6B3-2005B2649FF6}"/>
              </a:ext>
            </a:extLst>
          </p:cNvPr>
          <p:cNvSpPr/>
          <p:nvPr userDrawn="1"/>
        </p:nvSpPr>
        <p:spPr>
          <a:xfrm>
            <a:off x="8186625" y="673072"/>
            <a:ext cx="42202" cy="51587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fr-FR" sz="900" b="1" dirty="0">
              <a:latin typeface="Calibri" panose="020F0502020204030204" pitchFamily="34" charset="0"/>
              <a:cs typeface="Calibri" panose="020F0502020204030204" pitchFamily="34" charset="0"/>
            </a:endParaRPr>
          </a:p>
        </p:txBody>
      </p:sp>
      <p:sp>
        <p:nvSpPr>
          <p:cNvPr id="23" name="ZoneTexte 22">
            <a:extLst>
              <a:ext uri="{FF2B5EF4-FFF2-40B4-BE49-F238E27FC236}">
                <a16:creationId xmlns:a16="http://schemas.microsoft.com/office/drawing/2014/main" id="{37C39149-ECD5-48ED-9B28-3564811E93F3}"/>
              </a:ext>
            </a:extLst>
          </p:cNvPr>
          <p:cNvSpPr txBox="1"/>
          <p:nvPr userDrawn="1"/>
        </p:nvSpPr>
        <p:spPr>
          <a:xfrm>
            <a:off x="8609031" y="656789"/>
            <a:ext cx="1617406" cy="213585"/>
          </a:xfrm>
          <a:prstGeom prst="rect">
            <a:avLst/>
          </a:prstGeom>
          <a:noFill/>
        </p:spPr>
        <p:txBody>
          <a:bodyPr wrap="square" rtlCol="0">
            <a:spAutoFit/>
          </a:bodyPr>
          <a:lstStyle/>
          <a:p>
            <a:r>
              <a:rPr lang="fr-FR" sz="788" b="1" dirty="0">
                <a:solidFill>
                  <a:schemeClr val="accent1"/>
                </a:solidFill>
                <a:latin typeface="Calibri" panose="020F0502020204030204" pitchFamily="34" charset="0"/>
                <a:cs typeface="Calibri" panose="020F0502020204030204" pitchFamily="34" charset="0"/>
              </a:rPr>
              <a:t>DURÉE</a:t>
            </a:r>
          </a:p>
        </p:txBody>
      </p:sp>
      <p:sp>
        <p:nvSpPr>
          <p:cNvPr id="16" name="Rectangle 15">
            <a:extLst>
              <a:ext uri="{FF2B5EF4-FFF2-40B4-BE49-F238E27FC236}">
                <a16:creationId xmlns:a16="http://schemas.microsoft.com/office/drawing/2014/main" id="{4A32F599-E96F-4BAE-B3EA-8E0C0406BB2C}"/>
              </a:ext>
            </a:extLst>
          </p:cNvPr>
          <p:cNvSpPr/>
          <p:nvPr userDrawn="1"/>
        </p:nvSpPr>
        <p:spPr>
          <a:xfrm>
            <a:off x="243789" y="857246"/>
            <a:ext cx="4818150" cy="4559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585" indent="-128585" algn="l">
              <a:buFont typeface="Arial" panose="020B0604020202020204" pitchFamily="34" charset="0"/>
              <a:buChar char="•"/>
            </a:pPr>
            <a:endParaRPr lang="fr-FR" sz="750" dirty="0">
              <a:latin typeface="Calibri" panose="020F0502020204030204" pitchFamily="34" charset="0"/>
              <a:cs typeface="Calibri" panose="020F0502020204030204" pitchFamily="34" charset="0"/>
            </a:endParaRPr>
          </a:p>
        </p:txBody>
      </p:sp>
      <p:cxnSp>
        <p:nvCxnSpPr>
          <p:cNvPr id="18" name="Connecteur droit 17">
            <a:extLst>
              <a:ext uri="{FF2B5EF4-FFF2-40B4-BE49-F238E27FC236}">
                <a16:creationId xmlns:a16="http://schemas.microsoft.com/office/drawing/2014/main" id="{97493638-4EC2-4369-B8A7-7FECBABC0995}"/>
              </a:ext>
            </a:extLst>
          </p:cNvPr>
          <p:cNvCxnSpPr>
            <a:cxnSpLocks/>
          </p:cNvCxnSpPr>
          <p:nvPr userDrawn="1"/>
        </p:nvCxnSpPr>
        <p:spPr>
          <a:xfrm flipV="1">
            <a:off x="5584532" y="726599"/>
            <a:ext cx="2503991" cy="6538"/>
          </a:xfrm>
          <a:prstGeom prst="line">
            <a:avLst/>
          </a:prstGeom>
          <a:ln>
            <a:solidFill>
              <a:schemeClr val="tx2">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FFCAECBF-A46F-4EEB-81AF-1396E7567262}"/>
              </a:ext>
            </a:extLst>
          </p:cNvPr>
          <p:cNvCxnSpPr>
            <a:cxnSpLocks/>
          </p:cNvCxnSpPr>
          <p:nvPr userDrawn="1"/>
        </p:nvCxnSpPr>
        <p:spPr>
          <a:xfrm>
            <a:off x="8686801" y="729866"/>
            <a:ext cx="415374" cy="0"/>
          </a:xfrm>
          <a:prstGeom prst="line">
            <a:avLst/>
          </a:prstGeom>
          <a:ln>
            <a:solidFill>
              <a:schemeClr val="tx2">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ZoneTexte 37">
            <a:extLst>
              <a:ext uri="{FF2B5EF4-FFF2-40B4-BE49-F238E27FC236}">
                <a16:creationId xmlns:a16="http://schemas.microsoft.com/office/drawing/2014/main" id="{76AFD0E3-14B6-4B75-BC5D-440FE64DB247}"/>
              </a:ext>
            </a:extLst>
          </p:cNvPr>
          <p:cNvSpPr txBox="1"/>
          <p:nvPr userDrawn="1"/>
        </p:nvSpPr>
        <p:spPr>
          <a:xfrm>
            <a:off x="330902" y="1229349"/>
            <a:ext cx="1617406" cy="213585"/>
          </a:xfrm>
          <a:prstGeom prst="rect">
            <a:avLst/>
          </a:prstGeom>
          <a:noFill/>
        </p:spPr>
        <p:txBody>
          <a:bodyPr wrap="square" rtlCol="0">
            <a:spAutoFit/>
          </a:bodyPr>
          <a:lstStyle/>
          <a:p>
            <a:r>
              <a:rPr lang="fr-FR" sz="788" b="1" dirty="0">
                <a:solidFill>
                  <a:schemeClr val="accent1"/>
                </a:solidFill>
                <a:latin typeface="Calibri" panose="020F0502020204030204" pitchFamily="34" charset="0"/>
                <a:cs typeface="Calibri" panose="020F0502020204030204" pitchFamily="34" charset="0"/>
              </a:rPr>
              <a:t>ACTIVITES PRINCIPALES</a:t>
            </a:r>
          </a:p>
        </p:txBody>
      </p:sp>
      <p:cxnSp>
        <p:nvCxnSpPr>
          <p:cNvPr id="39" name="Connecteur droit 38">
            <a:extLst>
              <a:ext uri="{FF2B5EF4-FFF2-40B4-BE49-F238E27FC236}">
                <a16:creationId xmlns:a16="http://schemas.microsoft.com/office/drawing/2014/main" id="{2456AFCE-25C2-476A-B0CF-60E83C24CA9F}"/>
              </a:ext>
            </a:extLst>
          </p:cNvPr>
          <p:cNvCxnSpPr>
            <a:cxnSpLocks/>
          </p:cNvCxnSpPr>
          <p:nvPr userDrawn="1"/>
        </p:nvCxnSpPr>
        <p:spPr>
          <a:xfrm>
            <a:off x="374421" y="1375066"/>
            <a:ext cx="6476846" cy="0"/>
          </a:xfrm>
          <a:prstGeom prst="line">
            <a:avLst/>
          </a:prstGeom>
          <a:ln>
            <a:solidFill>
              <a:schemeClr val="tx2">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6" name="Groupe 55">
            <a:extLst>
              <a:ext uri="{FF2B5EF4-FFF2-40B4-BE49-F238E27FC236}">
                <a16:creationId xmlns:a16="http://schemas.microsoft.com/office/drawing/2014/main" id="{2D39779F-60CD-4E7B-98E4-228B50B5FDF8}"/>
              </a:ext>
            </a:extLst>
          </p:cNvPr>
          <p:cNvGrpSpPr/>
          <p:nvPr userDrawn="1"/>
        </p:nvGrpSpPr>
        <p:grpSpPr>
          <a:xfrm>
            <a:off x="40514" y="1231091"/>
            <a:ext cx="312801" cy="253053"/>
            <a:chOff x="43890" y="1855468"/>
            <a:chExt cx="338868" cy="337404"/>
          </a:xfrm>
        </p:grpSpPr>
        <p:sp>
          <p:nvSpPr>
            <p:cNvPr id="36" name="Ellipse 35">
              <a:extLst>
                <a:ext uri="{FF2B5EF4-FFF2-40B4-BE49-F238E27FC236}">
                  <a16:creationId xmlns:a16="http://schemas.microsoft.com/office/drawing/2014/main" id="{6D773F4E-A2B3-4842-A48D-D1CA529DA57D}"/>
                </a:ext>
              </a:extLst>
            </p:cNvPr>
            <p:cNvSpPr/>
            <p:nvPr userDrawn="1"/>
          </p:nvSpPr>
          <p:spPr>
            <a:xfrm>
              <a:off x="43890" y="1855468"/>
              <a:ext cx="336502" cy="322594"/>
            </a:xfrm>
            <a:prstGeom prst="ellipse">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40" name="Graphique 39" descr="Engrenages">
              <a:extLst>
                <a:ext uri="{FF2B5EF4-FFF2-40B4-BE49-F238E27FC236}">
                  <a16:creationId xmlns:a16="http://schemas.microsoft.com/office/drawing/2014/main" id="{4B407A7C-ACDD-45F5-A3F0-9600BE65F71F}"/>
                </a:ext>
              </a:extLst>
            </p:cNvPr>
            <p:cNvPicPr>
              <a:picLocks noChangeAspect="1"/>
            </p:cNvPicPr>
            <p:nvPr userDrawn="1"/>
          </p:nvPicPr>
          <p:blipFill>
            <a:blip/>
            <a:stretch>
              <a:fillRect/>
            </a:stretch>
          </p:blipFill>
          <p:spPr>
            <a:xfrm>
              <a:off x="60163" y="1870277"/>
              <a:ext cx="322595" cy="322595"/>
            </a:xfrm>
            <a:prstGeom prst="rect">
              <a:avLst/>
            </a:prstGeom>
          </p:spPr>
        </p:pic>
      </p:grpSp>
      <p:sp>
        <p:nvSpPr>
          <p:cNvPr id="41" name="Rectangle 40">
            <a:extLst>
              <a:ext uri="{FF2B5EF4-FFF2-40B4-BE49-F238E27FC236}">
                <a16:creationId xmlns:a16="http://schemas.microsoft.com/office/drawing/2014/main" id="{3E316652-D47E-4272-8C7B-120372AC6FAC}"/>
              </a:ext>
            </a:extLst>
          </p:cNvPr>
          <p:cNvSpPr/>
          <p:nvPr userDrawn="1"/>
        </p:nvSpPr>
        <p:spPr bwMode="auto">
          <a:xfrm>
            <a:off x="107753" y="1607630"/>
            <a:ext cx="6831219" cy="3402418"/>
          </a:xfrm>
          <a:prstGeom prst="rect">
            <a:avLst/>
          </a:prstGeom>
          <a:noFill/>
          <a:ln w="3175" cap="flat" cmpd="sng" algn="ctr">
            <a:noFill/>
            <a:prstDash val="sysDot"/>
            <a:round/>
            <a:headEnd type="none" w="med" len="med"/>
            <a:tailEnd type="none" w="med" len="med"/>
          </a:ln>
          <a:effectLst/>
        </p:spPr>
        <p:txBody>
          <a:bodyPr vert="horz" wrap="square" lIns="54000" tIns="0" rIns="54000" bIns="0" numCol="1" rtlCol="0" anchor="t" anchorCtr="0" compatLnSpc="1">
            <a:prstTxWarp prst="textNoShape">
              <a:avLst/>
            </a:prstTxWarp>
          </a:bodyPr>
          <a:lstStyle/>
          <a:p>
            <a:pPr marL="133347" lvl="1" algn="just" fontAlgn="base">
              <a:spcAft>
                <a:spcPct val="0"/>
              </a:spcAft>
              <a:buClr>
                <a:srgbClr val="B20A14"/>
              </a:buClr>
            </a:pPr>
            <a:endParaRPr lang="fr-FR" sz="750" dirty="0">
              <a:solidFill>
                <a:schemeClr val="tx1">
                  <a:lumMod val="90000"/>
                  <a:lumOff val="10000"/>
                </a:schemeClr>
              </a:solidFill>
              <a:latin typeface="Calibri" panose="020F0502020204030204" pitchFamily="34" charset="0"/>
              <a:cs typeface="Calibri" panose="020F0502020204030204" pitchFamily="34" charset="0"/>
            </a:endParaRPr>
          </a:p>
        </p:txBody>
      </p:sp>
      <p:sp>
        <p:nvSpPr>
          <p:cNvPr id="44" name="ZoneTexte 43">
            <a:extLst>
              <a:ext uri="{FF2B5EF4-FFF2-40B4-BE49-F238E27FC236}">
                <a16:creationId xmlns:a16="http://schemas.microsoft.com/office/drawing/2014/main" id="{FB4ABC17-F9DD-485A-B45C-BC730944CFE1}"/>
              </a:ext>
            </a:extLst>
          </p:cNvPr>
          <p:cNvSpPr txBox="1"/>
          <p:nvPr userDrawn="1"/>
        </p:nvSpPr>
        <p:spPr>
          <a:xfrm>
            <a:off x="7178418" y="1229349"/>
            <a:ext cx="1617406" cy="213585"/>
          </a:xfrm>
          <a:prstGeom prst="rect">
            <a:avLst/>
          </a:prstGeom>
          <a:noFill/>
        </p:spPr>
        <p:txBody>
          <a:bodyPr wrap="square" rtlCol="0">
            <a:spAutoFit/>
          </a:bodyPr>
          <a:lstStyle/>
          <a:p>
            <a:r>
              <a:rPr lang="fr-FR" sz="788" b="1" dirty="0">
                <a:solidFill>
                  <a:schemeClr val="accent1"/>
                </a:solidFill>
                <a:latin typeface="Calibri" panose="020F0502020204030204" pitchFamily="34" charset="0"/>
                <a:cs typeface="Calibri" panose="020F0502020204030204" pitchFamily="34" charset="0"/>
              </a:rPr>
              <a:t>ORGANISATION</a:t>
            </a:r>
          </a:p>
        </p:txBody>
      </p:sp>
      <p:sp>
        <p:nvSpPr>
          <p:cNvPr id="50" name="ZoneTexte 49">
            <a:extLst>
              <a:ext uri="{FF2B5EF4-FFF2-40B4-BE49-F238E27FC236}">
                <a16:creationId xmlns:a16="http://schemas.microsoft.com/office/drawing/2014/main" id="{84D55DC3-ACB4-461C-9D0A-BFCBD74838D4}"/>
              </a:ext>
            </a:extLst>
          </p:cNvPr>
          <p:cNvSpPr txBox="1"/>
          <p:nvPr userDrawn="1"/>
        </p:nvSpPr>
        <p:spPr>
          <a:xfrm>
            <a:off x="5530296" y="562899"/>
            <a:ext cx="1617406" cy="213585"/>
          </a:xfrm>
          <a:prstGeom prst="rect">
            <a:avLst/>
          </a:prstGeom>
          <a:noFill/>
        </p:spPr>
        <p:txBody>
          <a:bodyPr wrap="square" rtlCol="0">
            <a:spAutoFit/>
          </a:bodyPr>
          <a:lstStyle/>
          <a:p>
            <a:r>
              <a:rPr lang="fr-FR" sz="788" b="1" dirty="0">
                <a:solidFill>
                  <a:schemeClr val="accent1"/>
                </a:solidFill>
                <a:latin typeface="Calibri" panose="020F0502020204030204" pitchFamily="34" charset="0"/>
                <a:cs typeface="Calibri" panose="020F0502020204030204" pitchFamily="34" charset="0"/>
              </a:rPr>
              <a:t>LIVRABLES</a:t>
            </a:r>
          </a:p>
        </p:txBody>
      </p:sp>
      <p:sp>
        <p:nvSpPr>
          <p:cNvPr id="53" name="Ellipse 52">
            <a:extLst>
              <a:ext uri="{FF2B5EF4-FFF2-40B4-BE49-F238E27FC236}">
                <a16:creationId xmlns:a16="http://schemas.microsoft.com/office/drawing/2014/main" id="{C1A24CE9-9F08-41ED-9BE6-0A15AA700741}"/>
              </a:ext>
            </a:extLst>
          </p:cNvPr>
          <p:cNvSpPr/>
          <p:nvPr userDrawn="1"/>
        </p:nvSpPr>
        <p:spPr>
          <a:xfrm>
            <a:off x="5204117" y="612163"/>
            <a:ext cx="310617" cy="241946"/>
          </a:xfrm>
          <a:prstGeom prst="ellipse">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5" name="Ellipse 54">
            <a:extLst>
              <a:ext uri="{FF2B5EF4-FFF2-40B4-BE49-F238E27FC236}">
                <a16:creationId xmlns:a16="http://schemas.microsoft.com/office/drawing/2014/main" id="{1A7F586B-D027-43C4-9B31-9AF624CB5F4C}"/>
              </a:ext>
            </a:extLst>
          </p:cNvPr>
          <p:cNvSpPr/>
          <p:nvPr userDrawn="1"/>
        </p:nvSpPr>
        <p:spPr>
          <a:xfrm>
            <a:off x="8269325" y="572563"/>
            <a:ext cx="310617" cy="241946"/>
          </a:xfrm>
          <a:prstGeom prst="ellipse">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5" name="Graphique 14" descr="Calendrier à feuiles">
            <a:extLst>
              <a:ext uri="{FF2B5EF4-FFF2-40B4-BE49-F238E27FC236}">
                <a16:creationId xmlns:a16="http://schemas.microsoft.com/office/drawing/2014/main" id="{F462C16F-488E-4DA8-B2F9-10CECDF5D9C5}"/>
              </a:ext>
            </a:extLst>
          </p:cNvPr>
          <p:cNvPicPr>
            <a:picLocks noChangeAspect="1"/>
          </p:cNvPicPr>
          <p:nvPr userDrawn="1"/>
        </p:nvPicPr>
        <p:blipFill>
          <a:blip/>
          <a:stretch>
            <a:fillRect/>
          </a:stretch>
        </p:blipFill>
        <p:spPr>
          <a:xfrm rot="19924790">
            <a:off x="8292810" y="584461"/>
            <a:ext cx="264892" cy="215225"/>
          </a:xfrm>
          <a:prstGeom prst="rect">
            <a:avLst/>
          </a:prstGeom>
        </p:spPr>
      </p:pic>
      <p:pic>
        <p:nvPicPr>
          <p:cNvPr id="52" name="Graphique 51" descr="Document">
            <a:extLst>
              <a:ext uri="{FF2B5EF4-FFF2-40B4-BE49-F238E27FC236}">
                <a16:creationId xmlns:a16="http://schemas.microsoft.com/office/drawing/2014/main" id="{21A1DCE2-2134-4DC8-88FD-4339FA93F087}"/>
              </a:ext>
            </a:extLst>
          </p:cNvPr>
          <p:cNvPicPr>
            <a:picLocks noChangeAspect="1"/>
          </p:cNvPicPr>
          <p:nvPr userDrawn="1"/>
        </p:nvPicPr>
        <p:blipFill>
          <a:blip/>
          <a:stretch>
            <a:fillRect/>
          </a:stretch>
        </p:blipFill>
        <p:spPr>
          <a:xfrm>
            <a:off x="5240910" y="626258"/>
            <a:ext cx="248585" cy="201975"/>
          </a:xfrm>
          <a:prstGeom prst="rect">
            <a:avLst/>
          </a:prstGeom>
        </p:spPr>
      </p:pic>
      <p:sp>
        <p:nvSpPr>
          <p:cNvPr id="58" name="Ellipse 57">
            <a:extLst>
              <a:ext uri="{FF2B5EF4-FFF2-40B4-BE49-F238E27FC236}">
                <a16:creationId xmlns:a16="http://schemas.microsoft.com/office/drawing/2014/main" id="{AD1E8BC3-7730-4FD6-AAA7-125CFE670DD1}"/>
              </a:ext>
            </a:extLst>
          </p:cNvPr>
          <p:cNvSpPr/>
          <p:nvPr userDrawn="1"/>
        </p:nvSpPr>
        <p:spPr>
          <a:xfrm>
            <a:off x="6883007" y="1194994"/>
            <a:ext cx="310617" cy="241946"/>
          </a:xfrm>
          <a:prstGeom prst="ellipse">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cxnSp>
        <p:nvCxnSpPr>
          <p:cNvPr id="60" name="Connecteur droit 59">
            <a:extLst>
              <a:ext uri="{FF2B5EF4-FFF2-40B4-BE49-F238E27FC236}">
                <a16:creationId xmlns:a16="http://schemas.microsoft.com/office/drawing/2014/main" id="{1411AB64-54EA-4E42-A359-B93CEA0F87F1}"/>
              </a:ext>
            </a:extLst>
          </p:cNvPr>
          <p:cNvCxnSpPr>
            <a:cxnSpLocks/>
          </p:cNvCxnSpPr>
          <p:nvPr userDrawn="1"/>
        </p:nvCxnSpPr>
        <p:spPr>
          <a:xfrm>
            <a:off x="7239326" y="1372168"/>
            <a:ext cx="1836888" cy="2898"/>
          </a:xfrm>
          <a:prstGeom prst="line">
            <a:avLst/>
          </a:prstGeom>
          <a:ln>
            <a:solidFill>
              <a:schemeClr val="tx2">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13F8D0E8-3BDE-47B7-A792-73EEDDCE438C}"/>
              </a:ext>
            </a:extLst>
          </p:cNvPr>
          <p:cNvSpPr/>
          <p:nvPr userDrawn="1"/>
        </p:nvSpPr>
        <p:spPr bwMode="auto">
          <a:xfrm>
            <a:off x="7203248" y="1609860"/>
            <a:ext cx="1856530" cy="3402418"/>
          </a:xfrm>
          <a:prstGeom prst="rect">
            <a:avLst/>
          </a:prstGeom>
          <a:noFill/>
          <a:ln w="3175" cap="flat" cmpd="sng" algn="ctr">
            <a:noFill/>
            <a:prstDash val="sysDot"/>
            <a:round/>
            <a:headEnd type="none" w="med" len="med"/>
            <a:tailEnd type="none" w="med" len="med"/>
          </a:ln>
          <a:effectLst/>
        </p:spPr>
        <p:txBody>
          <a:bodyPr vert="horz" wrap="square" lIns="54000" tIns="0" rIns="54000" bIns="0" numCol="1" rtlCol="0" anchor="t" anchorCtr="0" compatLnSpc="1">
            <a:prstTxWarp prst="textNoShape">
              <a:avLst/>
            </a:prstTxWarp>
          </a:bodyPr>
          <a:lstStyle/>
          <a:p>
            <a:pPr marL="0" lvl="0" indent="0" algn="just" fontAlgn="base">
              <a:spcAft>
                <a:spcPct val="0"/>
              </a:spcAft>
              <a:buClr>
                <a:srgbClr val="B20A14"/>
              </a:buClr>
              <a:buFont typeface="Arial" panose="020B0604020202020204" pitchFamily="34" charset="0"/>
              <a:buNone/>
            </a:pPr>
            <a:endParaRPr lang="fr-FR" sz="750" dirty="0">
              <a:solidFill>
                <a:schemeClr val="tx1">
                  <a:lumMod val="90000"/>
                  <a:lumOff val="10000"/>
                </a:schemeClr>
              </a:solidFill>
              <a:latin typeface="Calibri" panose="020F0502020204030204" pitchFamily="34" charset="0"/>
              <a:cs typeface="Calibri" panose="020F0502020204030204" pitchFamily="34" charset="0"/>
            </a:endParaRPr>
          </a:p>
        </p:txBody>
      </p:sp>
      <p:sp>
        <p:nvSpPr>
          <p:cNvPr id="5" name="Espace réservé du texte 4">
            <a:extLst>
              <a:ext uri="{FF2B5EF4-FFF2-40B4-BE49-F238E27FC236}">
                <a16:creationId xmlns:a16="http://schemas.microsoft.com/office/drawing/2014/main" id="{442AB9F6-4989-488E-BA66-57C6276A8EC1}"/>
              </a:ext>
            </a:extLst>
          </p:cNvPr>
          <p:cNvSpPr>
            <a:spLocks noGrp="1"/>
          </p:cNvSpPr>
          <p:nvPr>
            <p:ph type="body" sz="quarter" idx="40"/>
          </p:nvPr>
        </p:nvSpPr>
        <p:spPr>
          <a:xfrm>
            <a:off x="331177" y="752851"/>
            <a:ext cx="4730262" cy="398859"/>
          </a:xfrm>
        </p:spPr>
        <p:txBody>
          <a:bodyPr>
            <a:noAutofit/>
          </a:bodyPr>
          <a:lstStyle>
            <a:lvl1pPr marL="128585" indent="-128585">
              <a:buFont typeface="Arial" panose="020B0604020202020204" pitchFamily="34" charset="0"/>
              <a:buChar char="•"/>
              <a:defRPr sz="750">
                <a:latin typeface="+mj-lt"/>
              </a:defRPr>
            </a:lvl1pPr>
            <a:lvl2pPr marL="130966" indent="0">
              <a:buNone/>
              <a:defRPr sz="750">
                <a:latin typeface="+mj-lt"/>
              </a:defRPr>
            </a:lvl2pPr>
            <a:lvl3pPr>
              <a:defRPr sz="750">
                <a:latin typeface="+mj-lt"/>
              </a:defRPr>
            </a:lvl3pPr>
            <a:lvl4pPr>
              <a:defRPr sz="750">
                <a:latin typeface="+mj-lt"/>
              </a:defRPr>
            </a:lvl4pPr>
            <a:lvl5pPr>
              <a:defRPr sz="750">
                <a:latin typeface="+mj-lt"/>
              </a:defRPr>
            </a:lvl5pPr>
          </a:lstStyle>
          <a:p>
            <a:pPr lvl="0"/>
            <a:r>
              <a:rPr lang="fr-FR" dirty="0"/>
              <a:t>Modifier les styles du texte du masque</a:t>
            </a:r>
          </a:p>
          <a:p>
            <a:pPr lvl="1"/>
            <a:endParaRPr lang="fr-FR" dirty="0"/>
          </a:p>
        </p:txBody>
      </p:sp>
      <p:sp>
        <p:nvSpPr>
          <p:cNvPr id="37" name="Espace réservé du texte 4">
            <a:extLst>
              <a:ext uri="{FF2B5EF4-FFF2-40B4-BE49-F238E27FC236}">
                <a16:creationId xmlns:a16="http://schemas.microsoft.com/office/drawing/2014/main" id="{592233E9-39ED-4BBE-B74B-07563D3A2A22}"/>
              </a:ext>
            </a:extLst>
          </p:cNvPr>
          <p:cNvSpPr>
            <a:spLocks noGrp="1"/>
          </p:cNvSpPr>
          <p:nvPr>
            <p:ph type="body" sz="quarter" idx="41"/>
          </p:nvPr>
        </p:nvSpPr>
        <p:spPr>
          <a:xfrm>
            <a:off x="5346274" y="788377"/>
            <a:ext cx="2758279" cy="398859"/>
          </a:xfrm>
        </p:spPr>
        <p:txBody>
          <a:bodyPr>
            <a:noAutofit/>
          </a:bodyPr>
          <a:lstStyle>
            <a:lvl1pPr marL="128585" indent="-128585">
              <a:buFont typeface="Arial" panose="020B0604020202020204" pitchFamily="34" charset="0"/>
              <a:buChar char="•"/>
              <a:defRPr sz="750">
                <a:latin typeface="+mj-lt"/>
              </a:defRPr>
            </a:lvl1pPr>
            <a:lvl2pPr marL="130966" indent="0">
              <a:buNone/>
              <a:defRPr sz="750">
                <a:latin typeface="+mj-lt"/>
              </a:defRPr>
            </a:lvl2pPr>
            <a:lvl3pPr>
              <a:defRPr sz="750">
                <a:latin typeface="+mj-lt"/>
              </a:defRPr>
            </a:lvl3pPr>
            <a:lvl4pPr>
              <a:defRPr sz="750">
                <a:latin typeface="+mj-lt"/>
              </a:defRPr>
            </a:lvl4pPr>
            <a:lvl5pPr>
              <a:defRPr sz="750">
                <a:latin typeface="+mj-lt"/>
              </a:defRPr>
            </a:lvl5pPr>
          </a:lstStyle>
          <a:p>
            <a:pPr lvl="0"/>
            <a:r>
              <a:rPr lang="fr-FR" dirty="0"/>
              <a:t>Modifier les styles du texte du masque</a:t>
            </a:r>
          </a:p>
          <a:p>
            <a:pPr lvl="1"/>
            <a:endParaRPr lang="fr-FR" dirty="0"/>
          </a:p>
        </p:txBody>
      </p:sp>
      <p:sp>
        <p:nvSpPr>
          <p:cNvPr id="42" name="Espace réservé du texte 4">
            <a:extLst>
              <a:ext uri="{FF2B5EF4-FFF2-40B4-BE49-F238E27FC236}">
                <a16:creationId xmlns:a16="http://schemas.microsoft.com/office/drawing/2014/main" id="{DB37A09D-05E4-4F60-83D1-8488E5461B32}"/>
              </a:ext>
            </a:extLst>
          </p:cNvPr>
          <p:cNvSpPr>
            <a:spLocks noGrp="1"/>
          </p:cNvSpPr>
          <p:nvPr>
            <p:ph type="body" sz="quarter" idx="42"/>
          </p:nvPr>
        </p:nvSpPr>
        <p:spPr>
          <a:xfrm>
            <a:off x="8269325" y="788377"/>
            <a:ext cx="874675" cy="398859"/>
          </a:xfrm>
        </p:spPr>
        <p:txBody>
          <a:bodyPr>
            <a:noAutofit/>
          </a:bodyPr>
          <a:lstStyle>
            <a:lvl1pPr marL="128585" indent="-128585">
              <a:buFont typeface="Arial" panose="020B0604020202020204" pitchFamily="34" charset="0"/>
              <a:buChar char="•"/>
              <a:defRPr sz="750">
                <a:latin typeface="+mj-lt"/>
              </a:defRPr>
            </a:lvl1pPr>
            <a:lvl2pPr marL="130966" indent="0">
              <a:buNone/>
              <a:defRPr sz="750">
                <a:latin typeface="+mj-lt"/>
              </a:defRPr>
            </a:lvl2pPr>
            <a:lvl3pPr>
              <a:defRPr sz="750">
                <a:latin typeface="+mj-lt"/>
              </a:defRPr>
            </a:lvl3pPr>
            <a:lvl4pPr>
              <a:defRPr sz="750">
                <a:latin typeface="+mj-lt"/>
              </a:defRPr>
            </a:lvl4pPr>
            <a:lvl5pPr>
              <a:defRPr sz="750">
                <a:latin typeface="+mj-lt"/>
              </a:defRPr>
            </a:lvl5pPr>
          </a:lstStyle>
          <a:p>
            <a:pPr lvl="0"/>
            <a:r>
              <a:rPr lang="fr-FR" dirty="0"/>
              <a:t>Modifier les styles du texte du masque</a:t>
            </a:r>
          </a:p>
          <a:p>
            <a:pPr lvl="1"/>
            <a:endParaRPr lang="fr-FR" dirty="0"/>
          </a:p>
        </p:txBody>
      </p:sp>
      <p:sp>
        <p:nvSpPr>
          <p:cNvPr id="43" name="Espace réservé du texte 4">
            <a:extLst>
              <a:ext uri="{FF2B5EF4-FFF2-40B4-BE49-F238E27FC236}">
                <a16:creationId xmlns:a16="http://schemas.microsoft.com/office/drawing/2014/main" id="{CA488AE8-5453-4BF3-972A-33599F6C236B}"/>
              </a:ext>
            </a:extLst>
          </p:cNvPr>
          <p:cNvSpPr>
            <a:spLocks noGrp="1"/>
          </p:cNvSpPr>
          <p:nvPr>
            <p:ph type="body" sz="quarter" idx="43" hasCustomPrompt="1"/>
          </p:nvPr>
        </p:nvSpPr>
        <p:spPr>
          <a:xfrm>
            <a:off x="361449" y="1419785"/>
            <a:ext cx="6489816" cy="3248104"/>
          </a:xfrm>
        </p:spPr>
        <p:txBody>
          <a:bodyPr>
            <a:noAutofit/>
          </a:bodyPr>
          <a:lstStyle>
            <a:lvl1pPr marL="128585" marR="0" indent="-128585" algn="l" defTabSz="685783" rtl="0" eaLnBrk="1" fontAlgn="auto" latinLnBrk="0" hangingPunct="1">
              <a:lnSpc>
                <a:spcPct val="110000"/>
              </a:lnSpc>
              <a:spcBef>
                <a:spcPts val="450"/>
              </a:spcBef>
              <a:spcAft>
                <a:spcPts val="0"/>
              </a:spcAft>
              <a:buClrTx/>
              <a:buSzTx/>
              <a:buFont typeface="Arial" panose="020B0604020202020204" pitchFamily="34" charset="0"/>
              <a:buChar char="•"/>
              <a:tabLst/>
              <a:defRPr sz="750" b="1">
                <a:latin typeface="+mn-lt"/>
              </a:defRPr>
            </a:lvl1pPr>
            <a:lvl2pPr marL="130966" indent="0">
              <a:buFont typeface="Courier New" panose="02070309020205020404" pitchFamily="49" charset="0"/>
              <a:buChar char="o"/>
              <a:defRPr sz="750">
                <a:solidFill>
                  <a:schemeClr val="tx1"/>
                </a:solidFill>
                <a:latin typeface="+mj-lt"/>
              </a:defRPr>
            </a:lvl2pPr>
            <a:lvl3pPr marL="209545" marR="0" indent="0" algn="l" defTabSz="685783" rtl="0" eaLnBrk="1" fontAlgn="auto" latinLnBrk="0" hangingPunct="1">
              <a:lnSpc>
                <a:spcPct val="110000"/>
              </a:lnSpc>
              <a:spcBef>
                <a:spcPts val="450"/>
              </a:spcBef>
              <a:spcAft>
                <a:spcPts val="0"/>
              </a:spcAft>
              <a:buClrTx/>
              <a:buSzTx/>
              <a:buFont typeface="Arial" panose="020B0604020202020204" pitchFamily="34" charset="0"/>
              <a:buNone/>
              <a:tabLst/>
              <a:defRPr sz="750">
                <a:latin typeface="+mj-lt"/>
              </a:defRPr>
            </a:lvl3pPr>
            <a:lvl4pPr>
              <a:defRPr sz="750">
                <a:latin typeface="+mj-lt"/>
              </a:defRPr>
            </a:lvl4pPr>
            <a:lvl5pPr>
              <a:defRPr sz="750">
                <a:latin typeface="+mj-lt"/>
              </a:defRPr>
            </a:lvl5pPr>
          </a:lstStyle>
          <a:p>
            <a:pPr marL="0" marR="0" lvl="0" indent="0" algn="l" defTabSz="685783" rtl="0" eaLnBrk="1" fontAlgn="auto" latinLnBrk="0" hangingPunct="1">
              <a:lnSpc>
                <a:spcPct val="110000"/>
              </a:lnSpc>
              <a:spcBef>
                <a:spcPts val="450"/>
              </a:spcBef>
              <a:spcAft>
                <a:spcPts val="0"/>
              </a:spcAft>
              <a:buClrTx/>
              <a:buSzTx/>
              <a:buFont typeface="Arial" panose="020B0604020202020204" pitchFamily="34" charset="0"/>
              <a:buNone/>
              <a:tabLst/>
              <a:defRPr/>
            </a:pPr>
            <a:r>
              <a:rPr lang="fr-FR" dirty="0"/>
              <a:t>MODIFIER LES STYLES DU TEXTE DU MASQUE</a:t>
            </a:r>
          </a:p>
          <a:p>
            <a:pPr marL="128585" marR="0" lvl="0" indent="-128585" algn="l" defTabSz="685783" rtl="0" eaLnBrk="1" fontAlgn="auto" latinLnBrk="0" hangingPunct="1">
              <a:lnSpc>
                <a:spcPct val="110000"/>
              </a:lnSpc>
              <a:spcBef>
                <a:spcPts val="450"/>
              </a:spcBef>
              <a:spcAft>
                <a:spcPts val="0"/>
              </a:spcAft>
              <a:buClrTx/>
              <a:buSzTx/>
              <a:buFont typeface="Arial" panose="020B0604020202020204" pitchFamily="34" charset="0"/>
              <a:buChar char="•"/>
              <a:tabLst/>
              <a:defRPr/>
            </a:pPr>
            <a:r>
              <a:rPr lang="fr-FR" dirty="0"/>
              <a:t>Modifier les styles du texte du masque</a:t>
            </a:r>
          </a:p>
          <a:p>
            <a:pPr marL="259550" marR="0" lvl="1" indent="-128585" algn="l" defTabSz="685783" rtl="0" eaLnBrk="1" fontAlgn="auto" latinLnBrk="0" hangingPunct="1">
              <a:lnSpc>
                <a:spcPct val="110000"/>
              </a:lnSpc>
              <a:spcBef>
                <a:spcPts val="450"/>
              </a:spcBef>
              <a:spcAft>
                <a:spcPts val="0"/>
              </a:spcAft>
              <a:buClrTx/>
              <a:buSzTx/>
              <a:buFont typeface="Arial" panose="020B0604020202020204" pitchFamily="34" charset="0"/>
              <a:buChar char="•"/>
              <a:tabLst/>
              <a:defRPr/>
            </a:pPr>
            <a:r>
              <a:rPr lang="fr-FR" dirty="0"/>
              <a:t>Modifier les styles du texte du masque</a:t>
            </a:r>
          </a:p>
          <a:p>
            <a:pPr marL="259550" marR="0" lvl="1" indent="-128585" algn="l" defTabSz="685783" rtl="0" eaLnBrk="1" fontAlgn="auto" latinLnBrk="0" hangingPunct="1">
              <a:lnSpc>
                <a:spcPct val="110000"/>
              </a:lnSpc>
              <a:spcBef>
                <a:spcPts val="450"/>
              </a:spcBef>
              <a:spcAft>
                <a:spcPts val="0"/>
              </a:spcAft>
              <a:buClrTx/>
              <a:buSzTx/>
              <a:buFont typeface="Arial" panose="020B0604020202020204" pitchFamily="34" charset="0"/>
              <a:buChar char="•"/>
              <a:tabLst/>
              <a:defRPr/>
            </a:pPr>
            <a:endParaRPr lang="fr-FR" dirty="0"/>
          </a:p>
        </p:txBody>
      </p:sp>
      <p:sp>
        <p:nvSpPr>
          <p:cNvPr id="45" name="Espace réservé du texte 4">
            <a:extLst>
              <a:ext uri="{FF2B5EF4-FFF2-40B4-BE49-F238E27FC236}">
                <a16:creationId xmlns:a16="http://schemas.microsoft.com/office/drawing/2014/main" id="{02375AD2-A29D-4559-A9D7-7F0AFB27CD8F}"/>
              </a:ext>
            </a:extLst>
          </p:cNvPr>
          <p:cNvSpPr>
            <a:spLocks noGrp="1"/>
          </p:cNvSpPr>
          <p:nvPr>
            <p:ph type="body" sz="quarter" idx="44" hasCustomPrompt="1"/>
          </p:nvPr>
        </p:nvSpPr>
        <p:spPr>
          <a:xfrm>
            <a:off x="7049967" y="1416027"/>
            <a:ext cx="2038499" cy="3248104"/>
          </a:xfrm>
        </p:spPr>
        <p:txBody>
          <a:bodyPr>
            <a:noAutofit/>
          </a:bodyPr>
          <a:lstStyle>
            <a:lvl1pPr marL="128585" marR="0" indent="-128585" algn="l" defTabSz="685783" rtl="0" eaLnBrk="1" fontAlgn="auto" latinLnBrk="0" hangingPunct="1">
              <a:lnSpc>
                <a:spcPct val="110000"/>
              </a:lnSpc>
              <a:spcBef>
                <a:spcPts val="450"/>
              </a:spcBef>
              <a:spcAft>
                <a:spcPts val="0"/>
              </a:spcAft>
              <a:buClrTx/>
              <a:buSzTx/>
              <a:buFont typeface="Arial" panose="020B0604020202020204" pitchFamily="34" charset="0"/>
              <a:buChar char="•"/>
              <a:tabLst/>
              <a:defRPr sz="750" b="1">
                <a:latin typeface="+mn-lt"/>
              </a:defRPr>
            </a:lvl1pPr>
            <a:lvl2pPr marL="130966" indent="0">
              <a:buFont typeface="Courier New" panose="02070309020205020404" pitchFamily="49" charset="0"/>
              <a:buChar char="o"/>
              <a:defRPr sz="750">
                <a:solidFill>
                  <a:schemeClr val="tx1"/>
                </a:solidFill>
                <a:latin typeface="+mj-lt"/>
              </a:defRPr>
            </a:lvl2pPr>
            <a:lvl3pPr marL="209545" marR="0" indent="0" algn="l" defTabSz="685783" rtl="0" eaLnBrk="1" fontAlgn="auto" latinLnBrk="0" hangingPunct="1">
              <a:lnSpc>
                <a:spcPct val="110000"/>
              </a:lnSpc>
              <a:spcBef>
                <a:spcPts val="450"/>
              </a:spcBef>
              <a:spcAft>
                <a:spcPts val="0"/>
              </a:spcAft>
              <a:buClrTx/>
              <a:buSzTx/>
              <a:buFont typeface="Arial" panose="020B0604020202020204" pitchFamily="34" charset="0"/>
              <a:buNone/>
              <a:tabLst/>
              <a:defRPr sz="750">
                <a:latin typeface="+mj-lt"/>
              </a:defRPr>
            </a:lvl3pPr>
            <a:lvl4pPr>
              <a:defRPr sz="750">
                <a:latin typeface="+mj-lt"/>
              </a:defRPr>
            </a:lvl4pPr>
            <a:lvl5pPr>
              <a:defRPr sz="750">
                <a:latin typeface="+mj-lt"/>
              </a:defRPr>
            </a:lvl5pPr>
          </a:lstStyle>
          <a:p>
            <a:pPr marL="0" marR="0" lvl="0" indent="0" algn="l" defTabSz="685783" rtl="0" eaLnBrk="1" fontAlgn="auto" latinLnBrk="0" hangingPunct="1">
              <a:lnSpc>
                <a:spcPct val="110000"/>
              </a:lnSpc>
              <a:spcBef>
                <a:spcPts val="450"/>
              </a:spcBef>
              <a:spcAft>
                <a:spcPts val="0"/>
              </a:spcAft>
              <a:buClrTx/>
              <a:buSzTx/>
              <a:buFont typeface="Arial" panose="020B0604020202020204" pitchFamily="34" charset="0"/>
              <a:buNone/>
              <a:tabLst/>
              <a:defRPr/>
            </a:pPr>
            <a:r>
              <a:rPr lang="fr-FR" dirty="0"/>
              <a:t>MODIFIER LES STYLES DU TEXTE DU MASQUE</a:t>
            </a:r>
          </a:p>
          <a:p>
            <a:pPr marL="128585" marR="0" lvl="0" indent="-128585" algn="l" defTabSz="685783" rtl="0" eaLnBrk="1" fontAlgn="auto" latinLnBrk="0" hangingPunct="1">
              <a:lnSpc>
                <a:spcPct val="110000"/>
              </a:lnSpc>
              <a:spcBef>
                <a:spcPts val="450"/>
              </a:spcBef>
              <a:spcAft>
                <a:spcPts val="0"/>
              </a:spcAft>
              <a:buClrTx/>
              <a:buSzTx/>
              <a:buFont typeface="Arial" panose="020B0604020202020204" pitchFamily="34" charset="0"/>
              <a:buChar char="•"/>
              <a:tabLst/>
              <a:defRPr/>
            </a:pPr>
            <a:r>
              <a:rPr lang="fr-FR" dirty="0"/>
              <a:t>Modifier les styles du texte du masque</a:t>
            </a:r>
          </a:p>
          <a:p>
            <a:pPr marL="259550" marR="0" lvl="1" indent="-128585" algn="l" defTabSz="685783" rtl="0" eaLnBrk="1" fontAlgn="auto" latinLnBrk="0" hangingPunct="1">
              <a:lnSpc>
                <a:spcPct val="110000"/>
              </a:lnSpc>
              <a:spcBef>
                <a:spcPts val="450"/>
              </a:spcBef>
              <a:spcAft>
                <a:spcPts val="0"/>
              </a:spcAft>
              <a:buClrTx/>
              <a:buSzTx/>
              <a:buFont typeface="Arial" panose="020B0604020202020204" pitchFamily="34" charset="0"/>
              <a:buChar char="•"/>
              <a:tabLst/>
              <a:defRPr/>
            </a:pPr>
            <a:r>
              <a:rPr lang="fr-FR" dirty="0"/>
              <a:t>Modifier les styles du texte du masque</a:t>
            </a:r>
          </a:p>
          <a:p>
            <a:pPr marL="259550" marR="0" lvl="1" indent="-128585" algn="l" defTabSz="685783" rtl="0" eaLnBrk="1" fontAlgn="auto" latinLnBrk="0" hangingPunct="1">
              <a:lnSpc>
                <a:spcPct val="110000"/>
              </a:lnSpc>
              <a:spcBef>
                <a:spcPts val="450"/>
              </a:spcBef>
              <a:spcAft>
                <a:spcPts val="0"/>
              </a:spcAft>
              <a:buClrTx/>
              <a:buSzTx/>
              <a:buFont typeface="Arial" panose="020B0604020202020204" pitchFamily="34" charset="0"/>
              <a:buChar char="•"/>
              <a:tabLst/>
              <a:defRPr/>
            </a:pPr>
            <a:endParaRPr lang="fr-FR" dirty="0"/>
          </a:p>
        </p:txBody>
      </p:sp>
      <p:sp>
        <p:nvSpPr>
          <p:cNvPr id="7" name="Espace réservé du pied de page 6">
            <a:extLst>
              <a:ext uri="{FF2B5EF4-FFF2-40B4-BE49-F238E27FC236}">
                <a16:creationId xmlns:a16="http://schemas.microsoft.com/office/drawing/2014/main" id="{5B430F08-1B57-4B85-A0A2-68AF320B0706}"/>
              </a:ext>
            </a:extLst>
          </p:cNvPr>
          <p:cNvSpPr>
            <a:spLocks noGrp="1"/>
          </p:cNvSpPr>
          <p:nvPr>
            <p:ph type="ftr" sz="quarter" idx="45"/>
          </p:nvPr>
        </p:nvSpPr>
        <p:spPr/>
        <p:txBody>
          <a:bodyPr/>
          <a:lstStyle/>
          <a:p>
            <a:r>
              <a:rPr lang="fr-FR"/>
              <a:t>Eurogroup Consulting - Constitution du comité des parties prenantes SNCF Réseau IDF</a:t>
            </a:r>
            <a:endParaRPr lang="fr-FR" dirty="0"/>
          </a:p>
        </p:txBody>
      </p:sp>
      <p:sp>
        <p:nvSpPr>
          <p:cNvPr id="8" name="Espace réservé du numéro de diapositive 7">
            <a:extLst>
              <a:ext uri="{FF2B5EF4-FFF2-40B4-BE49-F238E27FC236}">
                <a16:creationId xmlns:a16="http://schemas.microsoft.com/office/drawing/2014/main" id="{9CBF66A7-B8C6-4955-B98D-7D2E87934C91}"/>
              </a:ext>
            </a:extLst>
          </p:cNvPr>
          <p:cNvSpPr>
            <a:spLocks noGrp="1"/>
          </p:cNvSpPr>
          <p:nvPr>
            <p:ph type="sldNum" sz="quarter" idx="46"/>
          </p:nvPr>
        </p:nvSpPr>
        <p:spPr/>
        <p:txBody>
          <a:bodyPr/>
          <a:lstStyle/>
          <a:p>
            <a:fld id="{12E3212C-99B6-42C2-BE5E-9738E2CE06AD}" type="slidenum">
              <a:rPr lang="fr-FR" smtClean="0"/>
              <a:pPr/>
              <a:t>‹N°›</a:t>
            </a:fld>
            <a:endParaRPr lang="fr-FR" dirty="0"/>
          </a:p>
        </p:txBody>
      </p:sp>
      <p:pic>
        <p:nvPicPr>
          <p:cNvPr id="10" name="Graphique 9" descr="Boussole">
            <a:extLst>
              <a:ext uri="{FF2B5EF4-FFF2-40B4-BE49-F238E27FC236}">
                <a16:creationId xmlns:a16="http://schemas.microsoft.com/office/drawing/2014/main" id="{DD7FC0EF-2CEC-4316-90BE-E0D94E09D645}"/>
              </a:ext>
            </a:extLst>
          </p:cNvPr>
          <p:cNvPicPr>
            <a:picLocks noChangeAspect="1"/>
          </p:cNvPicPr>
          <p:nvPr userDrawn="1"/>
        </p:nvPicPr>
        <p:blipFill>
          <a:blip/>
          <a:stretch>
            <a:fillRect/>
          </a:stretch>
        </p:blipFill>
        <p:spPr>
          <a:xfrm>
            <a:off x="6926500" y="1218384"/>
            <a:ext cx="246933" cy="200633"/>
          </a:xfrm>
          <a:prstGeom prst="rect">
            <a:avLst/>
          </a:prstGeom>
        </p:spPr>
      </p:pic>
      <p:cxnSp>
        <p:nvCxnSpPr>
          <p:cNvPr id="49" name="Straight Connector 79">
            <a:extLst>
              <a:ext uri="{FF2B5EF4-FFF2-40B4-BE49-F238E27FC236}">
                <a16:creationId xmlns:a16="http://schemas.microsoft.com/office/drawing/2014/main" id="{F87ECE07-A1B6-4627-87B5-E9DCEA84DE0E}"/>
              </a:ext>
            </a:extLst>
          </p:cNvPr>
          <p:cNvCxnSpPr/>
          <p:nvPr userDrawn="1"/>
        </p:nvCxnSpPr>
        <p:spPr>
          <a:xfrm>
            <a:off x="374422" y="607049"/>
            <a:ext cx="482695" cy="0"/>
          </a:xfrm>
          <a:prstGeom prst="line">
            <a:avLst/>
          </a:prstGeom>
          <a:ln w="57150">
            <a:solidFill>
              <a:srgbClr val="E73137"/>
            </a:solidFill>
          </a:ln>
        </p:spPr>
        <p:style>
          <a:lnRef idx="1">
            <a:schemeClr val="accent1"/>
          </a:lnRef>
          <a:fillRef idx="0">
            <a:schemeClr val="accent1"/>
          </a:fillRef>
          <a:effectRef idx="0">
            <a:schemeClr val="accent1"/>
          </a:effectRef>
          <a:fontRef idx="minor">
            <a:schemeClr val="tx1"/>
          </a:fontRef>
        </p:style>
      </p:cxnSp>
      <p:sp>
        <p:nvSpPr>
          <p:cNvPr id="54" name="Espace réservé du texte 4">
            <a:extLst>
              <a:ext uri="{FF2B5EF4-FFF2-40B4-BE49-F238E27FC236}">
                <a16:creationId xmlns:a16="http://schemas.microsoft.com/office/drawing/2014/main" id="{B1A7001F-D763-414D-8E1C-5BABE21088DE}"/>
              </a:ext>
            </a:extLst>
          </p:cNvPr>
          <p:cNvSpPr>
            <a:spLocks noGrp="1"/>
          </p:cNvSpPr>
          <p:nvPr>
            <p:ph type="body" sz="quarter" idx="39"/>
          </p:nvPr>
        </p:nvSpPr>
        <p:spPr>
          <a:xfrm>
            <a:off x="374418" y="224074"/>
            <a:ext cx="6836280" cy="525855"/>
          </a:xfrm>
        </p:spPr>
        <p:txBody>
          <a:bodyPr/>
          <a:lstStyle/>
          <a:p>
            <a:r>
              <a:rPr lang="fr-FR" sz="1350" dirty="0"/>
              <a:t>1.1 Lancement de la mission et organisation du projet – Méthodologie</a:t>
            </a:r>
          </a:p>
        </p:txBody>
      </p:sp>
    </p:spTree>
    <p:extLst>
      <p:ext uri="{BB962C8B-B14F-4D97-AF65-F5344CB8AC3E}">
        <p14:creationId xmlns:p14="http://schemas.microsoft.com/office/powerpoint/2010/main" val="295920873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5E6183FC-BA60-7C49-ABF3-B50982741576}" type="datetime1">
              <a:rPr lang="fr-FR" cap="all" smtClean="0"/>
              <a:pPr/>
              <a:t>19/02/2023</a:t>
            </a:fld>
            <a:endParaRPr lang="fr-FR" cap="all" dirty="0"/>
          </a:p>
        </p:txBody>
      </p:sp>
      <p:sp>
        <p:nvSpPr>
          <p:cNvPr id="26" name="Espace réservé du pied de page 4">
            <a:extLst>
              <a:ext uri="{FF2B5EF4-FFF2-40B4-BE49-F238E27FC236}">
                <a16:creationId xmlns:a16="http://schemas.microsoft.com/office/drawing/2014/main" id="{745ED2D7-3CC1-3B41-AA37-64BDE1CE2471}"/>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323850" y="682801"/>
            <a:ext cx="8424863" cy="539991"/>
          </a:xfrm>
        </p:spPr>
        <p:txBody>
          <a:bodyPr/>
          <a:lstStyle/>
          <a:p>
            <a:r>
              <a:rPr lang="fr-FR" dirty="0"/>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323528" y="1707654"/>
            <a:ext cx="2556471"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a:extLst>
              <a:ext uri="{FF2B5EF4-FFF2-40B4-BE49-F238E27FC236}">
                <a16:creationId xmlns:a16="http://schemas.microsoft.com/office/drawing/2014/main" id="{DF66E72C-274C-AC4E-B20B-393EBD9A7172}"/>
              </a:ext>
            </a:extLst>
          </p:cNvPr>
          <p:cNvSpPr>
            <a:spLocks noGrp="1"/>
          </p:cNvSpPr>
          <p:nvPr>
            <p:ph type="body" sz="quarter" idx="14" hasCustomPrompt="1"/>
          </p:nvPr>
        </p:nvSpPr>
        <p:spPr bwMode="gray">
          <a:xfrm>
            <a:off x="3275856"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6913468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ASH_RED_Content_x1_Sub">
    <p:spTree>
      <p:nvGrpSpPr>
        <p:cNvPr id="1" name=""/>
        <p:cNvGrpSpPr/>
        <p:nvPr/>
      </p:nvGrpSpPr>
      <p:grpSpPr>
        <a:xfrm>
          <a:off x="0" y="0"/>
          <a:ext cx="0" cy="0"/>
          <a:chOff x="0" y="0"/>
          <a:chExt cx="0" cy="0"/>
        </a:xfrm>
      </p:grpSpPr>
      <p:sp>
        <p:nvSpPr>
          <p:cNvPr id="32" name="Footer Placeholder 4"/>
          <p:cNvSpPr>
            <a:spLocks noGrp="1"/>
          </p:cNvSpPr>
          <p:nvPr>
            <p:ph type="ftr" sz="quarter" idx="3"/>
          </p:nvPr>
        </p:nvSpPr>
        <p:spPr>
          <a:xfrm>
            <a:off x="1740590" y="4890273"/>
            <a:ext cx="5309377" cy="270000"/>
          </a:xfrm>
          <a:prstGeom prst="rect">
            <a:avLst/>
          </a:prstGeom>
        </p:spPr>
        <p:txBody>
          <a:bodyPr vert="horz" lIns="91440" tIns="45720" rIns="91440" bIns="45720" rtlCol="0" anchor="ctr"/>
          <a:lstStyle>
            <a:lvl1pPr marL="0" algn="ctr" defTabSz="685783" rtl="0" eaLnBrk="1" latinLnBrk="0" hangingPunct="1">
              <a:defRPr lang="fr-FR" sz="750" i="0" kern="1200" smtClean="0">
                <a:solidFill>
                  <a:schemeClr val="tx1"/>
                </a:solidFill>
                <a:latin typeface="Segoe Condensed" panose="020B0606040200020203" pitchFamily="34" charset="0"/>
                <a:ea typeface="+mn-ea"/>
                <a:cs typeface="+mn-cs"/>
              </a:defRPr>
            </a:lvl1pPr>
          </a:lstStyle>
          <a:p>
            <a:r>
              <a:rPr lang="fr-FR"/>
              <a:t>Eurogroup Consulting - Constitution du comité des parties prenantes SNCF Réseau IDF</a:t>
            </a:r>
            <a:endParaRPr lang="fr-FR" dirty="0"/>
          </a:p>
        </p:txBody>
      </p:sp>
      <p:sp>
        <p:nvSpPr>
          <p:cNvPr id="33" name="Date Placeholder 1"/>
          <p:cNvSpPr>
            <a:spLocks noGrp="1"/>
          </p:cNvSpPr>
          <p:nvPr>
            <p:ph type="dt" sz="half" idx="2"/>
          </p:nvPr>
        </p:nvSpPr>
        <p:spPr>
          <a:xfrm>
            <a:off x="7169354" y="4890273"/>
            <a:ext cx="1465385" cy="270000"/>
          </a:xfrm>
          <a:prstGeom prst="rect">
            <a:avLst/>
          </a:prstGeom>
        </p:spPr>
        <p:txBody>
          <a:bodyPr vert="horz" lIns="91440" tIns="45720" rIns="91440" bIns="45720" rtlCol="0" anchor="ctr"/>
          <a:lstStyle>
            <a:lvl1pPr algn="ctr">
              <a:defRPr sz="750">
                <a:solidFill>
                  <a:schemeClr val="tx1"/>
                </a:solidFill>
                <a:latin typeface="Segoe Condensed" panose="020B0606040200020203" pitchFamily="34" charset="0"/>
                <a:cs typeface="Arial" panose="020B0604020202020204" pitchFamily="34" charset="0"/>
              </a:defRPr>
            </a:lvl1pPr>
          </a:lstStyle>
          <a:p>
            <a:r>
              <a:rPr lang="fr-FR"/>
              <a:t>18/09/2017</a:t>
            </a:r>
            <a:endParaRPr lang="fr-FR" dirty="0"/>
          </a:p>
        </p:txBody>
      </p:sp>
      <p:sp>
        <p:nvSpPr>
          <p:cNvPr id="28" name="Slide Number Placeholder 5"/>
          <p:cNvSpPr>
            <a:spLocks noGrp="1"/>
          </p:cNvSpPr>
          <p:nvPr>
            <p:ph type="sldNum" sz="quarter" idx="4"/>
          </p:nvPr>
        </p:nvSpPr>
        <p:spPr>
          <a:xfrm>
            <a:off x="8686801" y="4890273"/>
            <a:ext cx="415374" cy="270000"/>
          </a:xfrm>
          <a:prstGeom prst="rect">
            <a:avLst/>
          </a:prstGeom>
        </p:spPr>
        <p:txBody>
          <a:bodyPr vert="horz" lIns="91440" tIns="45720" rIns="91440" bIns="45720" rtlCol="0" anchor="ctr"/>
          <a:lstStyle>
            <a:lvl1pPr algn="r">
              <a:defRPr lang="fr-FR" sz="750" kern="1200" smtClean="0">
                <a:solidFill>
                  <a:schemeClr val="accent1"/>
                </a:solidFill>
                <a:latin typeface="Segoe Condensed" panose="020B0606040200020203" pitchFamily="34" charset="0"/>
                <a:ea typeface="+mn-ea"/>
                <a:cs typeface="Arial" panose="020B0604020202020204" pitchFamily="34" charset="0"/>
              </a:defRPr>
            </a:lvl1pPr>
          </a:lstStyle>
          <a:p>
            <a:fld id="{12E3212C-99B6-42C2-BE5E-9738E2CE06AD}" type="slidenum">
              <a:rPr lang="fr-FR" smtClean="0"/>
              <a:pPr/>
              <a:t>‹N°›</a:t>
            </a:fld>
            <a:endParaRPr lang="fr-FR" dirty="0"/>
          </a:p>
        </p:txBody>
      </p:sp>
      <p:cxnSp>
        <p:nvCxnSpPr>
          <p:cNvPr id="29" name="Straight Connector 79"/>
          <p:cNvCxnSpPr/>
          <p:nvPr userDrawn="1"/>
        </p:nvCxnSpPr>
        <p:spPr>
          <a:xfrm>
            <a:off x="544714" y="1196340"/>
            <a:ext cx="48269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Text Placeholder 15"/>
          <p:cNvSpPr>
            <a:spLocks noGrp="1"/>
          </p:cNvSpPr>
          <p:nvPr>
            <p:ph type="body" sz="quarter" idx="39" hasCustomPrompt="1"/>
          </p:nvPr>
        </p:nvSpPr>
        <p:spPr>
          <a:xfrm>
            <a:off x="544713" y="224074"/>
            <a:ext cx="8455825" cy="774147"/>
          </a:xfrm>
          <a:prstGeom prst="rect">
            <a:avLst/>
          </a:prstGeom>
        </p:spPr>
        <p:txBody>
          <a:bodyPr lIns="0" anchor="b" anchorCtr="0">
            <a:noAutofit/>
          </a:bodyPr>
          <a:lstStyle>
            <a:lvl1pPr marL="0" indent="0">
              <a:lnSpc>
                <a:spcPct val="80000"/>
              </a:lnSpc>
              <a:buNone/>
              <a:defRPr kumimoji="0" lang="fr-FR" sz="1800" b="1" i="0" u="none" strike="noStrike" kern="1200" cap="all" spc="225" normalizeH="0" baseline="0" dirty="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defRPr>
            </a:lvl1pPr>
          </a:lstStyle>
          <a:p>
            <a:pPr lvl="0"/>
            <a:r>
              <a:rPr lang="fr-FR" dirty="0"/>
              <a:t>Titre de slide vide</a:t>
            </a:r>
          </a:p>
        </p:txBody>
      </p:sp>
      <p:sp>
        <p:nvSpPr>
          <p:cNvPr id="31" name="Espace réservé du texte 9"/>
          <p:cNvSpPr>
            <a:spLocks noGrp="1"/>
          </p:cNvSpPr>
          <p:nvPr>
            <p:ph type="body" sz="quarter" idx="66"/>
          </p:nvPr>
        </p:nvSpPr>
        <p:spPr>
          <a:xfrm>
            <a:off x="544712" y="1859281"/>
            <a:ext cx="8457231" cy="2868416"/>
          </a:xfrm>
        </p:spPr>
        <p:txBody>
          <a:bodyPr lIns="0"/>
          <a:lstStyle>
            <a:lvl1pPr algn="l">
              <a:defRPr sz="900"/>
            </a:lvl1pPr>
            <a:lvl2pPr>
              <a:defRPr sz="825">
                <a:solidFill>
                  <a:schemeClr val="tx1"/>
                </a:solidFill>
              </a:defRPr>
            </a:lvl2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34" name="Text Placeholder 13"/>
          <p:cNvSpPr>
            <a:spLocks noGrp="1"/>
          </p:cNvSpPr>
          <p:nvPr>
            <p:ph type="body" sz="quarter" idx="67"/>
          </p:nvPr>
        </p:nvSpPr>
        <p:spPr>
          <a:xfrm>
            <a:off x="543307" y="1394461"/>
            <a:ext cx="5413358" cy="407195"/>
          </a:xfrm>
          <a:prstGeom prst="rect">
            <a:avLst/>
          </a:prstGeom>
        </p:spPr>
        <p:txBody>
          <a:bodyPr lIns="0" tIns="0" anchor="b">
            <a:noAutofit/>
          </a:bodyPr>
          <a:lstStyle>
            <a:lvl1pPr marL="0" marR="0" indent="0" algn="l" defTabSz="685783" rtl="0" eaLnBrk="1" fontAlgn="auto" latinLnBrk="0" hangingPunct="1">
              <a:lnSpc>
                <a:spcPct val="90000"/>
              </a:lnSpc>
              <a:spcBef>
                <a:spcPts val="0"/>
              </a:spcBef>
              <a:spcAft>
                <a:spcPts val="0"/>
              </a:spcAft>
              <a:buClrTx/>
              <a:buSzTx/>
              <a:buFont typeface="Arial" panose="020B0604020202020204" pitchFamily="34" charset="0"/>
              <a:buNone/>
              <a:tabLst/>
              <a:defRPr lang="fr-FR" sz="1200" b="0" i="0" kern="3000" cap="all" spc="-38" baseline="0" dirty="0">
                <a:solidFill>
                  <a:schemeClr val="accent1"/>
                </a:solidFill>
                <a:latin typeface="Segoe UI Light" panose="020B0502040204020203" pitchFamily="34" charset="0"/>
                <a:ea typeface="Segoe UI" panose="020B0502040204020203" pitchFamily="34" charset="0"/>
                <a:cs typeface="Segoe UI" panose="020B0502040204020203" pitchFamily="34" charset="0"/>
              </a:defRPr>
            </a:lvl1pPr>
          </a:lstStyle>
          <a:p>
            <a:pPr lvl="0"/>
            <a:r>
              <a:rPr lang="fr-FR"/>
              <a:t>Modifiez les styles du texte du masque</a:t>
            </a:r>
          </a:p>
        </p:txBody>
      </p:sp>
      <p:pic>
        <p:nvPicPr>
          <p:cNvPr id="35" name="Image 34">
            <a:extLst>
              <a:ext uri="{FF2B5EF4-FFF2-40B4-BE49-F238E27FC236}">
                <a16:creationId xmlns:a16="http://schemas.microsoft.com/office/drawing/2014/main" id="{09263B0C-AFF4-4317-875E-1DD2DDC1B546}"/>
              </a:ext>
            </a:extLst>
          </p:cNvPr>
          <p:cNvPicPr>
            <a:picLocks noChangeAspect="1"/>
          </p:cNvPicPr>
          <p:nvPr userDrawn="1"/>
        </p:nvPicPr>
        <p:blipFill>
          <a:blip r:embed="rId2"/>
          <a:stretch>
            <a:fillRect/>
          </a:stretch>
        </p:blipFill>
        <p:spPr>
          <a:xfrm>
            <a:off x="371923" y="4840965"/>
            <a:ext cx="872649" cy="254729"/>
          </a:xfrm>
          <a:prstGeom prst="rect">
            <a:avLst/>
          </a:prstGeom>
        </p:spPr>
      </p:pic>
    </p:spTree>
    <p:extLst>
      <p:ext uri="{BB962C8B-B14F-4D97-AF65-F5344CB8AC3E}">
        <p14:creationId xmlns:p14="http://schemas.microsoft.com/office/powerpoint/2010/main" val="2916075335"/>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ASH_RED_Content_x2_Sub_x2">
    <p:spTree>
      <p:nvGrpSpPr>
        <p:cNvPr id="1" name=""/>
        <p:cNvGrpSpPr/>
        <p:nvPr/>
      </p:nvGrpSpPr>
      <p:grpSpPr>
        <a:xfrm>
          <a:off x="0" y="0"/>
          <a:ext cx="0" cy="0"/>
          <a:chOff x="0" y="0"/>
          <a:chExt cx="0" cy="0"/>
        </a:xfrm>
      </p:grpSpPr>
      <p:sp>
        <p:nvSpPr>
          <p:cNvPr id="32" name="Footer Placeholder 4"/>
          <p:cNvSpPr>
            <a:spLocks noGrp="1"/>
          </p:cNvSpPr>
          <p:nvPr>
            <p:ph type="ftr" sz="quarter" idx="3"/>
          </p:nvPr>
        </p:nvSpPr>
        <p:spPr>
          <a:xfrm>
            <a:off x="1740590" y="4890273"/>
            <a:ext cx="5309377" cy="270000"/>
          </a:xfrm>
          <a:prstGeom prst="rect">
            <a:avLst/>
          </a:prstGeom>
        </p:spPr>
        <p:txBody>
          <a:bodyPr vert="horz" lIns="91440" tIns="45720" rIns="91440" bIns="45720" rtlCol="0" anchor="ctr"/>
          <a:lstStyle>
            <a:lvl1pPr marL="0" algn="ctr" defTabSz="685783" rtl="0" eaLnBrk="1" latinLnBrk="0" hangingPunct="1">
              <a:defRPr lang="fr-FR" sz="750" i="0" kern="1200" smtClean="0">
                <a:solidFill>
                  <a:schemeClr val="tx1"/>
                </a:solidFill>
                <a:latin typeface="Segoe Condensed" panose="020B0606040200020203" pitchFamily="34" charset="0"/>
                <a:ea typeface="+mn-ea"/>
                <a:cs typeface="+mn-cs"/>
              </a:defRPr>
            </a:lvl1pPr>
          </a:lstStyle>
          <a:p>
            <a:r>
              <a:rPr lang="fr-FR"/>
              <a:t>Eurogroup Consulting - Constitution du comité des parties prenantes SNCF Réseau IDF</a:t>
            </a:r>
            <a:endParaRPr lang="fr-FR" dirty="0"/>
          </a:p>
        </p:txBody>
      </p:sp>
      <p:sp>
        <p:nvSpPr>
          <p:cNvPr id="33" name="Date Placeholder 1"/>
          <p:cNvSpPr>
            <a:spLocks noGrp="1"/>
          </p:cNvSpPr>
          <p:nvPr>
            <p:ph type="dt" sz="half" idx="2"/>
          </p:nvPr>
        </p:nvSpPr>
        <p:spPr>
          <a:xfrm>
            <a:off x="7169354" y="4890273"/>
            <a:ext cx="1465385" cy="270000"/>
          </a:xfrm>
          <a:prstGeom prst="rect">
            <a:avLst/>
          </a:prstGeom>
        </p:spPr>
        <p:txBody>
          <a:bodyPr vert="horz" lIns="91440" tIns="45720" rIns="91440" bIns="45720" rtlCol="0" anchor="ctr"/>
          <a:lstStyle>
            <a:lvl1pPr algn="ctr">
              <a:defRPr sz="750">
                <a:solidFill>
                  <a:schemeClr val="tx1"/>
                </a:solidFill>
                <a:latin typeface="Segoe Condensed" panose="020B0606040200020203" pitchFamily="34" charset="0"/>
                <a:cs typeface="Arial" panose="020B0604020202020204" pitchFamily="34" charset="0"/>
              </a:defRPr>
            </a:lvl1pPr>
          </a:lstStyle>
          <a:p>
            <a:r>
              <a:rPr lang="fr-FR"/>
              <a:t>18/09/2017</a:t>
            </a:r>
            <a:endParaRPr lang="fr-FR" dirty="0"/>
          </a:p>
        </p:txBody>
      </p:sp>
      <p:sp>
        <p:nvSpPr>
          <p:cNvPr id="28" name="Slide Number Placeholder 5"/>
          <p:cNvSpPr>
            <a:spLocks noGrp="1"/>
          </p:cNvSpPr>
          <p:nvPr>
            <p:ph type="sldNum" sz="quarter" idx="4"/>
          </p:nvPr>
        </p:nvSpPr>
        <p:spPr>
          <a:xfrm>
            <a:off x="8686801" y="4890273"/>
            <a:ext cx="415374" cy="270000"/>
          </a:xfrm>
          <a:prstGeom prst="rect">
            <a:avLst/>
          </a:prstGeom>
        </p:spPr>
        <p:txBody>
          <a:bodyPr vert="horz" lIns="91440" tIns="45720" rIns="91440" bIns="45720" rtlCol="0" anchor="ctr"/>
          <a:lstStyle>
            <a:lvl1pPr algn="r">
              <a:defRPr lang="fr-FR" sz="750" kern="1200" smtClean="0">
                <a:solidFill>
                  <a:schemeClr val="accent1"/>
                </a:solidFill>
                <a:latin typeface="Segoe Condensed" panose="020B0606040200020203" pitchFamily="34" charset="0"/>
                <a:ea typeface="+mn-ea"/>
                <a:cs typeface="Arial" panose="020B0604020202020204" pitchFamily="34" charset="0"/>
              </a:defRPr>
            </a:lvl1pPr>
          </a:lstStyle>
          <a:p>
            <a:fld id="{12E3212C-99B6-42C2-BE5E-9738E2CE06AD}" type="slidenum">
              <a:rPr lang="fr-FR" smtClean="0"/>
              <a:pPr/>
              <a:t>‹N°›</a:t>
            </a:fld>
            <a:endParaRPr lang="fr-FR" dirty="0"/>
          </a:p>
        </p:txBody>
      </p:sp>
      <p:cxnSp>
        <p:nvCxnSpPr>
          <p:cNvPr id="29" name="Straight Connector 79"/>
          <p:cNvCxnSpPr/>
          <p:nvPr userDrawn="1"/>
        </p:nvCxnSpPr>
        <p:spPr>
          <a:xfrm>
            <a:off x="544714" y="1196340"/>
            <a:ext cx="48269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Text Placeholder 15"/>
          <p:cNvSpPr>
            <a:spLocks noGrp="1"/>
          </p:cNvSpPr>
          <p:nvPr>
            <p:ph type="body" sz="quarter" idx="39" hasCustomPrompt="1"/>
          </p:nvPr>
        </p:nvSpPr>
        <p:spPr>
          <a:xfrm>
            <a:off x="544713" y="224074"/>
            <a:ext cx="8455825" cy="774147"/>
          </a:xfrm>
          <a:prstGeom prst="rect">
            <a:avLst/>
          </a:prstGeom>
        </p:spPr>
        <p:txBody>
          <a:bodyPr lIns="0" anchor="b" anchorCtr="0">
            <a:noAutofit/>
          </a:bodyPr>
          <a:lstStyle>
            <a:lvl1pPr marL="0" indent="0">
              <a:lnSpc>
                <a:spcPct val="80000"/>
              </a:lnSpc>
              <a:buNone/>
              <a:defRPr kumimoji="0" lang="fr-FR" sz="1800" b="1" i="0" u="none" strike="noStrike" kern="1200" cap="all" spc="225" normalizeH="0" baseline="0" dirty="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defRPr>
            </a:lvl1pPr>
          </a:lstStyle>
          <a:p>
            <a:pPr lvl="0"/>
            <a:r>
              <a:rPr lang="fr-FR" dirty="0"/>
              <a:t>Titre de slide vide</a:t>
            </a:r>
          </a:p>
        </p:txBody>
      </p:sp>
      <p:sp>
        <p:nvSpPr>
          <p:cNvPr id="31" name="Espace réservé du texte 9"/>
          <p:cNvSpPr>
            <a:spLocks noGrp="1"/>
          </p:cNvSpPr>
          <p:nvPr>
            <p:ph type="body" sz="quarter" idx="66"/>
          </p:nvPr>
        </p:nvSpPr>
        <p:spPr>
          <a:xfrm>
            <a:off x="544712" y="1859281"/>
            <a:ext cx="3921231" cy="2868416"/>
          </a:xfrm>
        </p:spPr>
        <p:txBody>
          <a:bodyPr lIns="0"/>
          <a:lstStyle>
            <a:lvl1pPr algn="l">
              <a:defRPr sz="900"/>
            </a:lvl1pPr>
            <a:lvl2pPr>
              <a:defRPr sz="825">
                <a:solidFill>
                  <a:schemeClr val="tx1"/>
                </a:solidFill>
              </a:defRPr>
            </a:lvl2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34" name="Text Placeholder 13"/>
          <p:cNvSpPr>
            <a:spLocks noGrp="1"/>
          </p:cNvSpPr>
          <p:nvPr>
            <p:ph type="body" sz="quarter" idx="67" hasCustomPrompt="1"/>
          </p:nvPr>
        </p:nvSpPr>
        <p:spPr>
          <a:xfrm>
            <a:off x="543305" y="1394461"/>
            <a:ext cx="3921231" cy="407195"/>
          </a:xfrm>
          <a:prstGeom prst="rect">
            <a:avLst/>
          </a:prstGeom>
        </p:spPr>
        <p:txBody>
          <a:bodyPr lIns="0" tIns="0" anchor="b">
            <a:noAutofit/>
          </a:bodyPr>
          <a:lstStyle>
            <a:lvl1pPr marL="0" marR="0" indent="0" algn="l" defTabSz="685783" rtl="0" eaLnBrk="1" fontAlgn="auto" latinLnBrk="0" hangingPunct="1">
              <a:lnSpc>
                <a:spcPct val="90000"/>
              </a:lnSpc>
              <a:spcBef>
                <a:spcPts val="0"/>
              </a:spcBef>
              <a:spcAft>
                <a:spcPts val="0"/>
              </a:spcAft>
              <a:buClrTx/>
              <a:buSzTx/>
              <a:buFont typeface="Arial" panose="020B0604020202020204" pitchFamily="34" charset="0"/>
              <a:buNone/>
              <a:tabLst/>
              <a:defRPr lang="fr-FR" sz="1200" b="0" i="0" kern="3000" cap="all" spc="-38" baseline="0" dirty="0">
                <a:solidFill>
                  <a:schemeClr val="accent1"/>
                </a:solidFill>
                <a:latin typeface="Segoe UI Light" panose="020B0502040204020203" pitchFamily="34" charset="0"/>
                <a:ea typeface="Segoe UI" panose="020B0502040204020203" pitchFamily="34" charset="0"/>
                <a:cs typeface="Segoe UI" panose="020B0502040204020203" pitchFamily="34" charset="0"/>
              </a:defRPr>
            </a:lvl1pPr>
          </a:lstStyle>
          <a:p>
            <a:pPr lvl="0"/>
            <a:r>
              <a:rPr lang="fr-FR" dirty="0"/>
              <a:t>Titre du paragraphe</a:t>
            </a:r>
          </a:p>
        </p:txBody>
      </p:sp>
      <p:sp>
        <p:nvSpPr>
          <p:cNvPr id="35" name="Espace réservé du texte 9"/>
          <p:cNvSpPr>
            <a:spLocks noGrp="1"/>
          </p:cNvSpPr>
          <p:nvPr>
            <p:ph type="body" sz="quarter" idx="68"/>
          </p:nvPr>
        </p:nvSpPr>
        <p:spPr>
          <a:xfrm>
            <a:off x="5079305" y="1859281"/>
            <a:ext cx="3921231" cy="2868416"/>
          </a:xfrm>
        </p:spPr>
        <p:txBody>
          <a:bodyPr lIns="0"/>
          <a:lstStyle>
            <a:lvl1pPr algn="l">
              <a:defRPr sz="900"/>
            </a:lvl1pPr>
            <a:lvl2pPr>
              <a:defRPr sz="825">
                <a:solidFill>
                  <a:schemeClr val="tx1"/>
                </a:solidFill>
              </a:defRPr>
            </a:lvl2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36" name="Text Placeholder 13"/>
          <p:cNvSpPr>
            <a:spLocks noGrp="1"/>
          </p:cNvSpPr>
          <p:nvPr>
            <p:ph type="body" sz="quarter" idx="69" hasCustomPrompt="1"/>
          </p:nvPr>
        </p:nvSpPr>
        <p:spPr>
          <a:xfrm>
            <a:off x="5079305" y="1394461"/>
            <a:ext cx="3921231" cy="407195"/>
          </a:xfrm>
          <a:prstGeom prst="rect">
            <a:avLst/>
          </a:prstGeom>
        </p:spPr>
        <p:txBody>
          <a:bodyPr lIns="0" tIns="0" anchor="b">
            <a:noAutofit/>
          </a:bodyPr>
          <a:lstStyle>
            <a:lvl1pPr marL="0" marR="0" indent="0" algn="l" defTabSz="685783" rtl="0" eaLnBrk="1" fontAlgn="auto" latinLnBrk="0" hangingPunct="1">
              <a:lnSpc>
                <a:spcPct val="90000"/>
              </a:lnSpc>
              <a:spcBef>
                <a:spcPts val="0"/>
              </a:spcBef>
              <a:spcAft>
                <a:spcPts val="0"/>
              </a:spcAft>
              <a:buClrTx/>
              <a:buSzTx/>
              <a:buFont typeface="Arial" panose="020B0604020202020204" pitchFamily="34" charset="0"/>
              <a:buNone/>
              <a:tabLst/>
              <a:defRPr lang="fr-FR" sz="1200" b="0" i="0" kern="3000" cap="all" spc="-38" baseline="0" dirty="0">
                <a:solidFill>
                  <a:schemeClr val="accent1"/>
                </a:solidFill>
                <a:latin typeface="Segoe UI Light" panose="020B0502040204020203" pitchFamily="34" charset="0"/>
                <a:ea typeface="Segoe UI" panose="020B0502040204020203" pitchFamily="34" charset="0"/>
                <a:cs typeface="Segoe UI" panose="020B0502040204020203" pitchFamily="34" charset="0"/>
              </a:defRPr>
            </a:lvl1pPr>
          </a:lstStyle>
          <a:p>
            <a:pPr lvl="0"/>
            <a:r>
              <a:rPr lang="fr-FR" dirty="0"/>
              <a:t>Titre de paragraphe</a:t>
            </a:r>
          </a:p>
        </p:txBody>
      </p:sp>
      <p:pic>
        <p:nvPicPr>
          <p:cNvPr id="37" name="Image 36">
            <a:extLst>
              <a:ext uri="{FF2B5EF4-FFF2-40B4-BE49-F238E27FC236}">
                <a16:creationId xmlns:a16="http://schemas.microsoft.com/office/drawing/2014/main" id="{8FB46C28-C7EB-478D-9B0F-04959F38601F}"/>
              </a:ext>
            </a:extLst>
          </p:cNvPr>
          <p:cNvPicPr>
            <a:picLocks noChangeAspect="1"/>
          </p:cNvPicPr>
          <p:nvPr userDrawn="1"/>
        </p:nvPicPr>
        <p:blipFill>
          <a:blip r:embed="rId2"/>
          <a:stretch>
            <a:fillRect/>
          </a:stretch>
        </p:blipFill>
        <p:spPr>
          <a:xfrm>
            <a:off x="371923" y="4840965"/>
            <a:ext cx="872649" cy="254729"/>
          </a:xfrm>
          <a:prstGeom prst="rect">
            <a:avLst/>
          </a:prstGeom>
        </p:spPr>
      </p:pic>
    </p:spTree>
    <p:extLst>
      <p:ext uri="{BB962C8B-B14F-4D97-AF65-F5344CB8AC3E}">
        <p14:creationId xmlns:p14="http://schemas.microsoft.com/office/powerpoint/2010/main" val="1739212471"/>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ASH_GREEN_Content_x2_Sub_x2">
    <p:spTree>
      <p:nvGrpSpPr>
        <p:cNvPr id="1" name=""/>
        <p:cNvGrpSpPr/>
        <p:nvPr/>
      </p:nvGrpSpPr>
      <p:grpSpPr>
        <a:xfrm>
          <a:off x="0" y="0"/>
          <a:ext cx="0" cy="0"/>
          <a:chOff x="0" y="0"/>
          <a:chExt cx="0" cy="0"/>
        </a:xfrm>
      </p:grpSpPr>
      <p:sp>
        <p:nvSpPr>
          <p:cNvPr id="32" name="Footer Placeholder 4"/>
          <p:cNvSpPr>
            <a:spLocks noGrp="1"/>
          </p:cNvSpPr>
          <p:nvPr>
            <p:ph type="ftr" sz="quarter" idx="3"/>
          </p:nvPr>
        </p:nvSpPr>
        <p:spPr>
          <a:xfrm>
            <a:off x="1740590" y="4890273"/>
            <a:ext cx="5309377" cy="270000"/>
          </a:xfrm>
          <a:prstGeom prst="rect">
            <a:avLst/>
          </a:prstGeom>
        </p:spPr>
        <p:txBody>
          <a:bodyPr vert="horz" lIns="91440" tIns="45720" rIns="91440" bIns="45720" rtlCol="0" anchor="ctr"/>
          <a:lstStyle>
            <a:lvl1pPr marL="0" algn="ctr" defTabSz="685783" rtl="0" eaLnBrk="1" latinLnBrk="0" hangingPunct="1">
              <a:defRPr lang="fr-FR" sz="750" i="0" kern="1200" smtClean="0">
                <a:solidFill>
                  <a:schemeClr val="tx1"/>
                </a:solidFill>
                <a:latin typeface="Segoe Condensed" panose="020B0606040200020203" pitchFamily="34" charset="0"/>
                <a:ea typeface="+mn-ea"/>
                <a:cs typeface="+mn-cs"/>
              </a:defRPr>
            </a:lvl1pPr>
          </a:lstStyle>
          <a:p>
            <a:r>
              <a:rPr lang="fr-FR"/>
              <a:t>Eurogroup Consulting - Constitution du comité des parties prenantes SNCF Réseau IDF</a:t>
            </a:r>
            <a:endParaRPr lang="fr-FR" dirty="0"/>
          </a:p>
        </p:txBody>
      </p:sp>
      <p:sp>
        <p:nvSpPr>
          <p:cNvPr id="33" name="Date Placeholder 1"/>
          <p:cNvSpPr>
            <a:spLocks noGrp="1"/>
          </p:cNvSpPr>
          <p:nvPr>
            <p:ph type="dt" sz="half" idx="2"/>
          </p:nvPr>
        </p:nvSpPr>
        <p:spPr>
          <a:xfrm>
            <a:off x="7169354" y="4890273"/>
            <a:ext cx="1465385" cy="270000"/>
          </a:xfrm>
          <a:prstGeom prst="rect">
            <a:avLst/>
          </a:prstGeom>
        </p:spPr>
        <p:txBody>
          <a:bodyPr vert="horz" lIns="91440" tIns="45720" rIns="91440" bIns="45720" rtlCol="0" anchor="ctr"/>
          <a:lstStyle>
            <a:lvl1pPr algn="ctr">
              <a:defRPr sz="750">
                <a:solidFill>
                  <a:schemeClr val="tx1"/>
                </a:solidFill>
                <a:latin typeface="Segoe Condensed" panose="020B0606040200020203" pitchFamily="34" charset="0"/>
                <a:cs typeface="Arial" panose="020B0604020202020204" pitchFamily="34" charset="0"/>
              </a:defRPr>
            </a:lvl1pPr>
          </a:lstStyle>
          <a:p>
            <a:r>
              <a:rPr lang="fr-FR"/>
              <a:t>18/09/2017</a:t>
            </a:r>
            <a:endParaRPr lang="fr-FR" dirty="0"/>
          </a:p>
        </p:txBody>
      </p:sp>
      <p:sp>
        <p:nvSpPr>
          <p:cNvPr id="28" name="Slide Number Placeholder 5"/>
          <p:cNvSpPr>
            <a:spLocks noGrp="1"/>
          </p:cNvSpPr>
          <p:nvPr>
            <p:ph type="sldNum" sz="quarter" idx="4"/>
          </p:nvPr>
        </p:nvSpPr>
        <p:spPr>
          <a:xfrm>
            <a:off x="8686801" y="4890273"/>
            <a:ext cx="415374" cy="270000"/>
          </a:xfrm>
          <a:prstGeom prst="rect">
            <a:avLst/>
          </a:prstGeom>
        </p:spPr>
        <p:txBody>
          <a:bodyPr vert="horz" lIns="91440" tIns="45720" rIns="91440" bIns="45720" rtlCol="0" anchor="ctr"/>
          <a:lstStyle>
            <a:lvl1pPr algn="r">
              <a:defRPr lang="fr-FR" sz="750" kern="1200" smtClean="0">
                <a:solidFill>
                  <a:schemeClr val="accent1"/>
                </a:solidFill>
                <a:latin typeface="Segoe Condensed" panose="020B0606040200020203" pitchFamily="34" charset="0"/>
                <a:ea typeface="+mn-ea"/>
                <a:cs typeface="Arial" panose="020B0604020202020204" pitchFamily="34" charset="0"/>
              </a:defRPr>
            </a:lvl1pPr>
          </a:lstStyle>
          <a:p>
            <a:fld id="{12E3212C-99B6-42C2-BE5E-9738E2CE06AD}" type="slidenum">
              <a:rPr lang="fr-FR" smtClean="0"/>
              <a:pPr/>
              <a:t>‹N°›</a:t>
            </a:fld>
            <a:endParaRPr lang="fr-FR" dirty="0"/>
          </a:p>
        </p:txBody>
      </p:sp>
      <p:cxnSp>
        <p:nvCxnSpPr>
          <p:cNvPr id="29" name="Straight Connector 79"/>
          <p:cNvCxnSpPr/>
          <p:nvPr userDrawn="1"/>
        </p:nvCxnSpPr>
        <p:spPr>
          <a:xfrm>
            <a:off x="544714" y="1196340"/>
            <a:ext cx="482695"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0" name="Text Placeholder 15"/>
          <p:cNvSpPr>
            <a:spLocks noGrp="1"/>
          </p:cNvSpPr>
          <p:nvPr>
            <p:ph type="body" sz="quarter" idx="39" hasCustomPrompt="1"/>
          </p:nvPr>
        </p:nvSpPr>
        <p:spPr>
          <a:xfrm>
            <a:off x="544713" y="224074"/>
            <a:ext cx="8455825" cy="774147"/>
          </a:xfrm>
          <a:prstGeom prst="rect">
            <a:avLst/>
          </a:prstGeom>
        </p:spPr>
        <p:txBody>
          <a:bodyPr lIns="0" anchor="b" anchorCtr="0">
            <a:noAutofit/>
          </a:bodyPr>
          <a:lstStyle>
            <a:lvl1pPr marL="0" indent="0">
              <a:lnSpc>
                <a:spcPct val="80000"/>
              </a:lnSpc>
              <a:buNone/>
              <a:defRPr kumimoji="0" lang="fr-FR" sz="1800" b="1" i="0" u="none" strike="noStrike" kern="1200" cap="all" spc="225" normalizeH="0" baseline="0" dirty="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defRPr>
            </a:lvl1pPr>
          </a:lstStyle>
          <a:p>
            <a:pPr lvl="0"/>
            <a:r>
              <a:rPr lang="fr-FR" dirty="0"/>
              <a:t>Titre de slide vide</a:t>
            </a:r>
          </a:p>
        </p:txBody>
      </p:sp>
      <p:sp>
        <p:nvSpPr>
          <p:cNvPr id="31" name="Espace réservé du texte 9"/>
          <p:cNvSpPr>
            <a:spLocks noGrp="1"/>
          </p:cNvSpPr>
          <p:nvPr>
            <p:ph type="body" sz="quarter" idx="66"/>
          </p:nvPr>
        </p:nvSpPr>
        <p:spPr>
          <a:xfrm>
            <a:off x="544712" y="1859281"/>
            <a:ext cx="3921231" cy="2868416"/>
          </a:xfrm>
        </p:spPr>
        <p:txBody>
          <a:bodyPr lIns="0"/>
          <a:lstStyle>
            <a:lvl1pPr algn="l">
              <a:defRPr sz="900"/>
            </a:lvl1pPr>
            <a:lvl2pPr>
              <a:defRPr sz="825">
                <a:solidFill>
                  <a:schemeClr val="tx1"/>
                </a:solidFill>
              </a:defRPr>
            </a:lvl2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34" name="Text Placeholder 13"/>
          <p:cNvSpPr>
            <a:spLocks noGrp="1"/>
          </p:cNvSpPr>
          <p:nvPr>
            <p:ph type="body" sz="quarter" idx="67" hasCustomPrompt="1"/>
          </p:nvPr>
        </p:nvSpPr>
        <p:spPr>
          <a:xfrm>
            <a:off x="543305" y="1394461"/>
            <a:ext cx="3921231" cy="407195"/>
          </a:xfrm>
          <a:prstGeom prst="rect">
            <a:avLst/>
          </a:prstGeom>
        </p:spPr>
        <p:txBody>
          <a:bodyPr lIns="0" tIns="0" anchor="b">
            <a:noAutofit/>
          </a:bodyPr>
          <a:lstStyle>
            <a:lvl1pPr marL="0" marR="0" indent="0" algn="l" defTabSz="685783" rtl="0" eaLnBrk="1" fontAlgn="auto" latinLnBrk="0" hangingPunct="1">
              <a:lnSpc>
                <a:spcPct val="90000"/>
              </a:lnSpc>
              <a:spcBef>
                <a:spcPts val="0"/>
              </a:spcBef>
              <a:spcAft>
                <a:spcPts val="0"/>
              </a:spcAft>
              <a:buClrTx/>
              <a:buSzTx/>
              <a:buFont typeface="Arial" panose="020B0604020202020204" pitchFamily="34" charset="0"/>
              <a:buNone/>
              <a:tabLst/>
              <a:defRPr lang="fr-FR" sz="1200" b="0" i="0" kern="3000" cap="all" spc="-38" baseline="0" dirty="0">
                <a:solidFill>
                  <a:schemeClr val="accent5"/>
                </a:solidFill>
                <a:latin typeface="Segoe UI Light" panose="020B0502040204020203" pitchFamily="34" charset="0"/>
                <a:ea typeface="Segoe UI" panose="020B0502040204020203" pitchFamily="34" charset="0"/>
                <a:cs typeface="Segoe UI" panose="020B0502040204020203" pitchFamily="34" charset="0"/>
              </a:defRPr>
            </a:lvl1pPr>
          </a:lstStyle>
          <a:p>
            <a:pPr lvl="0"/>
            <a:r>
              <a:rPr lang="fr-FR" dirty="0"/>
              <a:t>Titre du paragraphe</a:t>
            </a:r>
          </a:p>
        </p:txBody>
      </p:sp>
      <p:sp>
        <p:nvSpPr>
          <p:cNvPr id="35" name="Espace réservé du texte 9"/>
          <p:cNvSpPr>
            <a:spLocks noGrp="1"/>
          </p:cNvSpPr>
          <p:nvPr>
            <p:ph type="body" sz="quarter" idx="68"/>
          </p:nvPr>
        </p:nvSpPr>
        <p:spPr>
          <a:xfrm>
            <a:off x="5079305" y="1859281"/>
            <a:ext cx="3921231" cy="2868416"/>
          </a:xfrm>
        </p:spPr>
        <p:txBody>
          <a:bodyPr lIns="0"/>
          <a:lstStyle>
            <a:lvl1pPr algn="l">
              <a:defRPr sz="900"/>
            </a:lvl1pPr>
            <a:lvl2pPr>
              <a:defRPr sz="825">
                <a:solidFill>
                  <a:schemeClr val="tx1"/>
                </a:solidFill>
              </a:defRPr>
            </a:lvl2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36" name="Text Placeholder 13"/>
          <p:cNvSpPr>
            <a:spLocks noGrp="1"/>
          </p:cNvSpPr>
          <p:nvPr>
            <p:ph type="body" sz="quarter" idx="69" hasCustomPrompt="1"/>
          </p:nvPr>
        </p:nvSpPr>
        <p:spPr>
          <a:xfrm>
            <a:off x="5079305" y="1394461"/>
            <a:ext cx="3921231" cy="407195"/>
          </a:xfrm>
          <a:prstGeom prst="rect">
            <a:avLst/>
          </a:prstGeom>
        </p:spPr>
        <p:txBody>
          <a:bodyPr lIns="0" tIns="0" anchor="b">
            <a:noAutofit/>
          </a:bodyPr>
          <a:lstStyle>
            <a:lvl1pPr marL="0" marR="0" indent="0" algn="l" defTabSz="685783" rtl="0" eaLnBrk="1" fontAlgn="auto" latinLnBrk="0" hangingPunct="1">
              <a:lnSpc>
                <a:spcPct val="90000"/>
              </a:lnSpc>
              <a:spcBef>
                <a:spcPts val="0"/>
              </a:spcBef>
              <a:spcAft>
                <a:spcPts val="0"/>
              </a:spcAft>
              <a:buClrTx/>
              <a:buSzTx/>
              <a:buFont typeface="Arial" panose="020B0604020202020204" pitchFamily="34" charset="0"/>
              <a:buNone/>
              <a:tabLst/>
              <a:defRPr lang="fr-FR" sz="1200" b="0" i="0" kern="3000" cap="all" spc="-38" baseline="0" dirty="0">
                <a:solidFill>
                  <a:schemeClr val="accent5"/>
                </a:solidFill>
                <a:latin typeface="Segoe UI Light" panose="020B0502040204020203" pitchFamily="34" charset="0"/>
                <a:ea typeface="Segoe UI" panose="020B0502040204020203" pitchFamily="34" charset="0"/>
                <a:cs typeface="Segoe UI" panose="020B0502040204020203" pitchFamily="34" charset="0"/>
              </a:defRPr>
            </a:lvl1pPr>
          </a:lstStyle>
          <a:p>
            <a:pPr lvl="0"/>
            <a:r>
              <a:rPr lang="fr-FR" dirty="0"/>
              <a:t>Titre de paragraphe</a:t>
            </a:r>
          </a:p>
        </p:txBody>
      </p:sp>
      <p:pic>
        <p:nvPicPr>
          <p:cNvPr id="37" name="Image 36">
            <a:extLst>
              <a:ext uri="{FF2B5EF4-FFF2-40B4-BE49-F238E27FC236}">
                <a16:creationId xmlns:a16="http://schemas.microsoft.com/office/drawing/2014/main" id="{39B5C900-E1B4-4D0D-BE68-8EB8B77D0FDA}"/>
              </a:ext>
            </a:extLst>
          </p:cNvPr>
          <p:cNvPicPr>
            <a:picLocks noChangeAspect="1"/>
          </p:cNvPicPr>
          <p:nvPr userDrawn="1"/>
        </p:nvPicPr>
        <p:blipFill>
          <a:blip r:embed="rId2"/>
          <a:stretch>
            <a:fillRect/>
          </a:stretch>
        </p:blipFill>
        <p:spPr>
          <a:xfrm>
            <a:off x="371923" y="4840965"/>
            <a:ext cx="872649" cy="254729"/>
          </a:xfrm>
          <a:prstGeom prst="rect">
            <a:avLst/>
          </a:prstGeom>
        </p:spPr>
      </p:pic>
    </p:spTree>
    <p:extLst>
      <p:ext uri="{BB962C8B-B14F-4D97-AF65-F5344CB8AC3E}">
        <p14:creationId xmlns:p14="http://schemas.microsoft.com/office/powerpoint/2010/main" val="3873997456"/>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ASH_ORANGE_Content_x1">
    <p:spTree>
      <p:nvGrpSpPr>
        <p:cNvPr id="1" name=""/>
        <p:cNvGrpSpPr/>
        <p:nvPr/>
      </p:nvGrpSpPr>
      <p:grpSpPr>
        <a:xfrm>
          <a:off x="0" y="0"/>
          <a:ext cx="0" cy="0"/>
          <a:chOff x="0" y="0"/>
          <a:chExt cx="0" cy="0"/>
        </a:xfrm>
      </p:grpSpPr>
      <p:sp>
        <p:nvSpPr>
          <p:cNvPr id="32" name="Footer Placeholder 4"/>
          <p:cNvSpPr>
            <a:spLocks noGrp="1"/>
          </p:cNvSpPr>
          <p:nvPr>
            <p:ph type="ftr" sz="quarter" idx="3"/>
          </p:nvPr>
        </p:nvSpPr>
        <p:spPr>
          <a:xfrm>
            <a:off x="1740590" y="4890273"/>
            <a:ext cx="5309377" cy="270000"/>
          </a:xfrm>
          <a:prstGeom prst="rect">
            <a:avLst/>
          </a:prstGeom>
        </p:spPr>
        <p:txBody>
          <a:bodyPr vert="horz" lIns="91440" tIns="45720" rIns="91440" bIns="45720" rtlCol="0" anchor="ctr"/>
          <a:lstStyle>
            <a:lvl1pPr marL="0" algn="ctr" defTabSz="685783" rtl="0" eaLnBrk="1" latinLnBrk="0" hangingPunct="1">
              <a:defRPr lang="fr-FR" sz="750" i="0" kern="1200" smtClean="0">
                <a:solidFill>
                  <a:schemeClr val="tx1"/>
                </a:solidFill>
                <a:latin typeface="Segoe Condensed" panose="020B0606040200020203" pitchFamily="34" charset="0"/>
                <a:ea typeface="+mn-ea"/>
                <a:cs typeface="+mn-cs"/>
              </a:defRPr>
            </a:lvl1pPr>
          </a:lstStyle>
          <a:p>
            <a:r>
              <a:rPr lang="fr-FR"/>
              <a:t>Eurogroup Consulting - Constitution du comité des parties prenantes SNCF Réseau IDF</a:t>
            </a:r>
            <a:endParaRPr lang="fr-FR" dirty="0"/>
          </a:p>
        </p:txBody>
      </p:sp>
      <p:sp>
        <p:nvSpPr>
          <p:cNvPr id="33" name="Date Placeholder 1"/>
          <p:cNvSpPr>
            <a:spLocks noGrp="1"/>
          </p:cNvSpPr>
          <p:nvPr>
            <p:ph type="dt" sz="half" idx="2"/>
          </p:nvPr>
        </p:nvSpPr>
        <p:spPr>
          <a:xfrm>
            <a:off x="7169354" y="4890273"/>
            <a:ext cx="1465385" cy="270000"/>
          </a:xfrm>
          <a:prstGeom prst="rect">
            <a:avLst/>
          </a:prstGeom>
        </p:spPr>
        <p:txBody>
          <a:bodyPr vert="horz" lIns="91440" tIns="45720" rIns="91440" bIns="45720" rtlCol="0" anchor="ctr"/>
          <a:lstStyle>
            <a:lvl1pPr algn="ctr">
              <a:defRPr sz="750">
                <a:solidFill>
                  <a:schemeClr val="tx1"/>
                </a:solidFill>
                <a:latin typeface="Segoe Condensed" panose="020B0606040200020203" pitchFamily="34" charset="0"/>
                <a:cs typeface="Arial" panose="020B0604020202020204" pitchFamily="34" charset="0"/>
              </a:defRPr>
            </a:lvl1pPr>
          </a:lstStyle>
          <a:p>
            <a:r>
              <a:rPr lang="fr-FR"/>
              <a:t>18/09/2017</a:t>
            </a:r>
            <a:endParaRPr lang="fr-FR" dirty="0"/>
          </a:p>
        </p:txBody>
      </p:sp>
      <p:sp>
        <p:nvSpPr>
          <p:cNvPr id="28" name="Slide Number Placeholder 5"/>
          <p:cNvSpPr>
            <a:spLocks noGrp="1"/>
          </p:cNvSpPr>
          <p:nvPr>
            <p:ph type="sldNum" sz="quarter" idx="4"/>
          </p:nvPr>
        </p:nvSpPr>
        <p:spPr>
          <a:xfrm>
            <a:off x="8686801" y="4890273"/>
            <a:ext cx="415374" cy="270000"/>
          </a:xfrm>
          <a:prstGeom prst="rect">
            <a:avLst/>
          </a:prstGeom>
        </p:spPr>
        <p:txBody>
          <a:bodyPr vert="horz" lIns="91440" tIns="45720" rIns="91440" bIns="45720" rtlCol="0" anchor="ctr"/>
          <a:lstStyle>
            <a:lvl1pPr algn="r">
              <a:defRPr lang="fr-FR" sz="750" kern="1200" smtClean="0">
                <a:solidFill>
                  <a:schemeClr val="accent1"/>
                </a:solidFill>
                <a:latin typeface="Segoe Condensed" panose="020B0606040200020203" pitchFamily="34" charset="0"/>
                <a:ea typeface="+mn-ea"/>
                <a:cs typeface="Arial" panose="020B0604020202020204" pitchFamily="34" charset="0"/>
              </a:defRPr>
            </a:lvl1pPr>
          </a:lstStyle>
          <a:p>
            <a:fld id="{12E3212C-99B6-42C2-BE5E-9738E2CE06AD}" type="slidenum">
              <a:rPr lang="fr-FR" smtClean="0"/>
              <a:pPr/>
              <a:t>‹N°›</a:t>
            </a:fld>
            <a:endParaRPr lang="fr-FR" dirty="0"/>
          </a:p>
        </p:txBody>
      </p:sp>
      <p:cxnSp>
        <p:nvCxnSpPr>
          <p:cNvPr id="29" name="Straight Connector 79"/>
          <p:cNvCxnSpPr/>
          <p:nvPr userDrawn="1"/>
        </p:nvCxnSpPr>
        <p:spPr>
          <a:xfrm>
            <a:off x="544714" y="1196340"/>
            <a:ext cx="482695"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0" name="Text Placeholder 15"/>
          <p:cNvSpPr>
            <a:spLocks noGrp="1"/>
          </p:cNvSpPr>
          <p:nvPr>
            <p:ph type="body" sz="quarter" idx="39" hasCustomPrompt="1"/>
          </p:nvPr>
        </p:nvSpPr>
        <p:spPr>
          <a:xfrm>
            <a:off x="544713" y="224074"/>
            <a:ext cx="8455825" cy="774147"/>
          </a:xfrm>
          <a:prstGeom prst="rect">
            <a:avLst/>
          </a:prstGeom>
        </p:spPr>
        <p:txBody>
          <a:bodyPr lIns="0" anchor="b" anchorCtr="0">
            <a:noAutofit/>
          </a:bodyPr>
          <a:lstStyle>
            <a:lvl1pPr marL="0" indent="0">
              <a:lnSpc>
                <a:spcPct val="80000"/>
              </a:lnSpc>
              <a:buNone/>
              <a:defRPr kumimoji="0" lang="fr-FR" sz="1800" b="1" i="0" u="none" strike="noStrike" kern="1200" cap="all" spc="225" normalizeH="0" baseline="0" dirty="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defRPr>
            </a:lvl1pPr>
          </a:lstStyle>
          <a:p>
            <a:pPr lvl="0"/>
            <a:r>
              <a:rPr lang="fr-FR" dirty="0"/>
              <a:t>Titre de slide vide</a:t>
            </a:r>
          </a:p>
        </p:txBody>
      </p:sp>
      <p:sp>
        <p:nvSpPr>
          <p:cNvPr id="31" name="Espace réservé du texte 9"/>
          <p:cNvSpPr>
            <a:spLocks noGrp="1"/>
          </p:cNvSpPr>
          <p:nvPr>
            <p:ph type="body" sz="quarter" idx="66"/>
          </p:nvPr>
        </p:nvSpPr>
        <p:spPr>
          <a:xfrm>
            <a:off x="544712" y="1394461"/>
            <a:ext cx="8457231" cy="3333236"/>
          </a:xfrm>
        </p:spPr>
        <p:txBody>
          <a:bodyPr lIns="0"/>
          <a:lstStyle>
            <a:lvl1pPr algn="l">
              <a:defRPr sz="900"/>
            </a:lvl1pPr>
            <a:lvl2pPr>
              <a:defRPr sz="825">
                <a:solidFill>
                  <a:schemeClr val="tx1"/>
                </a:solidFill>
              </a:defRPr>
            </a:lvl2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34" name="Image 33">
            <a:extLst>
              <a:ext uri="{FF2B5EF4-FFF2-40B4-BE49-F238E27FC236}">
                <a16:creationId xmlns:a16="http://schemas.microsoft.com/office/drawing/2014/main" id="{D4F99C57-2A61-4D6B-88E1-4980EECCA5BF}"/>
              </a:ext>
            </a:extLst>
          </p:cNvPr>
          <p:cNvPicPr>
            <a:picLocks noChangeAspect="1"/>
          </p:cNvPicPr>
          <p:nvPr userDrawn="1"/>
        </p:nvPicPr>
        <p:blipFill>
          <a:blip r:embed="rId2"/>
          <a:stretch>
            <a:fillRect/>
          </a:stretch>
        </p:blipFill>
        <p:spPr>
          <a:xfrm>
            <a:off x="371923" y="4840965"/>
            <a:ext cx="872649" cy="254729"/>
          </a:xfrm>
          <a:prstGeom prst="rect">
            <a:avLst/>
          </a:prstGeom>
        </p:spPr>
      </p:pic>
    </p:spTree>
    <p:extLst>
      <p:ext uri="{BB962C8B-B14F-4D97-AF65-F5344CB8AC3E}">
        <p14:creationId xmlns:p14="http://schemas.microsoft.com/office/powerpoint/2010/main" val="1767389632"/>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ASH_ORANGE_Image_x1">
    <p:spTree>
      <p:nvGrpSpPr>
        <p:cNvPr id="1" name=""/>
        <p:cNvGrpSpPr/>
        <p:nvPr/>
      </p:nvGrpSpPr>
      <p:grpSpPr>
        <a:xfrm>
          <a:off x="0" y="0"/>
          <a:ext cx="0" cy="0"/>
          <a:chOff x="0" y="0"/>
          <a:chExt cx="0" cy="0"/>
        </a:xfrm>
      </p:grpSpPr>
      <p:sp>
        <p:nvSpPr>
          <p:cNvPr id="32" name="Footer Placeholder 4"/>
          <p:cNvSpPr>
            <a:spLocks noGrp="1"/>
          </p:cNvSpPr>
          <p:nvPr>
            <p:ph type="ftr" sz="quarter" idx="3"/>
          </p:nvPr>
        </p:nvSpPr>
        <p:spPr>
          <a:xfrm>
            <a:off x="1740590" y="4890273"/>
            <a:ext cx="5309377" cy="270000"/>
          </a:xfrm>
          <a:prstGeom prst="rect">
            <a:avLst/>
          </a:prstGeom>
        </p:spPr>
        <p:txBody>
          <a:bodyPr vert="horz" lIns="91440" tIns="45720" rIns="91440" bIns="45720" rtlCol="0" anchor="ctr"/>
          <a:lstStyle>
            <a:lvl1pPr marL="0" algn="ctr" defTabSz="685783" rtl="0" eaLnBrk="1" latinLnBrk="0" hangingPunct="1">
              <a:defRPr lang="fr-FR" sz="750" i="0" kern="1200" smtClean="0">
                <a:solidFill>
                  <a:schemeClr val="tx1"/>
                </a:solidFill>
                <a:latin typeface="Segoe Condensed" panose="020B0606040200020203" pitchFamily="34" charset="0"/>
                <a:ea typeface="+mn-ea"/>
                <a:cs typeface="+mn-cs"/>
              </a:defRPr>
            </a:lvl1pPr>
          </a:lstStyle>
          <a:p>
            <a:r>
              <a:rPr lang="fr-FR"/>
              <a:t>Eurogroup Consulting - Constitution du comité des parties prenantes SNCF Réseau IDF</a:t>
            </a:r>
            <a:endParaRPr lang="fr-FR" dirty="0"/>
          </a:p>
        </p:txBody>
      </p:sp>
      <p:sp>
        <p:nvSpPr>
          <p:cNvPr id="33" name="Date Placeholder 1"/>
          <p:cNvSpPr>
            <a:spLocks noGrp="1"/>
          </p:cNvSpPr>
          <p:nvPr>
            <p:ph type="dt" sz="half" idx="2"/>
          </p:nvPr>
        </p:nvSpPr>
        <p:spPr>
          <a:xfrm>
            <a:off x="7169354" y="4890273"/>
            <a:ext cx="1465385" cy="270000"/>
          </a:xfrm>
          <a:prstGeom prst="rect">
            <a:avLst/>
          </a:prstGeom>
        </p:spPr>
        <p:txBody>
          <a:bodyPr vert="horz" lIns="91440" tIns="45720" rIns="91440" bIns="45720" rtlCol="0" anchor="ctr"/>
          <a:lstStyle>
            <a:lvl1pPr algn="ctr">
              <a:defRPr sz="750">
                <a:solidFill>
                  <a:schemeClr val="tx1"/>
                </a:solidFill>
                <a:latin typeface="Segoe Condensed" panose="020B0606040200020203" pitchFamily="34" charset="0"/>
                <a:cs typeface="Arial" panose="020B0604020202020204" pitchFamily="34" charset="0"/>
              </a:defRPr>
            </a:lvl1pPr>
          </a:lstStyle>
          <a:p>
            <a:r>
              <a:rPr lang="fr-FR"/>
              <a:t>18/09/2017</a:t>
            </a:r>
            <a:endParaRPr lang="fr-FR" dirty="0"/>
          </a:p>
        </p:txBody>
      </p:sp>
      <p:sp>
        <p:nvSpPr>
          <p:cNvPr id="28" name="Slide Number Placeholder 5"/>
          <p:cNvSpPr>
            <a:spLocks noGrp="1"/>
          </p:cNvSpPr>
          <p:nvPr>
            <p:ph type="sldNum" sz="quarter" idx="4"/>
          </p:nvPr>
        </p:nvSpPr>
        <p:spPr>
          <a:xfrm>
            <a:off x="8686801" y="4890273"/>
            <a:ext cx="415374" cy="270000"/>
          </a:xfrm>
          <a:prstGeom prst="rect">
            <a:avLst/>
          </a:prstGeom>
        </p:spPr>
        <p:txBody>
          <a:bodyPr vert="horz" lIns="91440" tIns="45720" rIns="91440" bIns="45720" rtlCol="0" anchor="ctr"/>
          <a:lstStyle>
            <a:lvl1pPr algn="r">
              <a:defRPr lang="fr-FR" sz="750" kern="1200" smtClean="0">
                <a:solidFill>
                  <a:schemeClr val="accent1"/>
                </a:solidFill>
                <a:latin typeface="Segoe Condensed" panose="020B0606040200020203" pitchFamily="34" charset="0"/>
                <a:ea typeface="+mn-ea"/>
                <a:cs typeface="Arial" panose="020B0604020202020204" pitchFamily="34" charset="0"/>
              </a:defRPr>
            </a:lvl1pPr>
          </a:lstStyle>
          <a:p>
            <a:fld id="{12E3212C-99B6-42C2-BE5E-9738E2CE06AD}" type="slidenum">
              <a:rPr lang="fr-FR" smtClean="0"/>
              <a:pPr/>
              <a:t>‹N°›</a:t>
            </a:fld>
            <a:endParaRPr lang="fr-FR" dirty="0"/>
          </a:p>
        </p:txBody>
      </p:sp>
      <p:cxnSp>
        <p:nvCxnSpPr>
          <p:cNvPr id="29" name="Straight Connector 79"/>
          <p:cNvCxnSpPr/>
          <p:nvPr userDrawn="1"/>
        </p:nvCxnSpPr>
        <p:spPr>
          <a:xfrm>
            <a:off x="544714" y="1196340"/>
            <a:ext cx="482695"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0" name="Text Placeholder 15"/>
          <p:cNvSpPr>
            <a:spLocks noGrp="1"/>
          </p:cNvSpPr>
          <p:nvPr>
            <p:ph type="body" sz="quarter" idx="39" hasCustomPrompt="1"/>
          </p:nvPr>
        </p:nvSpPr>
        <p:spPr>
          <a:xfrm>
            <a:off x="544713" y="224074"/>
            <a:ext cx="8455825" cy="774147"/>
          </a:xfrm>
          <a:prstGeom prst="rect">
            <a:avLst/>
          </a:prstGeom>
        </p:spPr>
        <p:txBody>
          <a:bodyPr lIns="0" anchor="b" anchorCtr="0">
            <a:noAutofit/>
          </a:bodyPr>
          <a:lstStyle>
            <a:lvl1pPr marL="0" indent="0">
              <a:lnSpc>
                <a:spcPct val="80000"/>
              </a:lnSpc>
              <a:buNone/>
              <a:defRPr kumimoji="0" lang="fr-FR" sz="1800" b="1" i="0" u="none" strike="noStrike" kern="1200" cap="all" spc="225" normalizeH="0" baseline="0" dirty="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defRPr>
            </a:lvl1pPr>
          </a:lstStyle>
          <a:p>
            <a:pPr lvl="0"/>
            <a:r>
              <a:rPr lang="fr-FR" dirty="0"/>
              <a:t>Titre de slide vide</a:t>
            </a:r>
          </a:p>
        </p:txBody>
      </p:sp>
      <p:sp>
        <p:nvSpPr>
          <p:cNvPr id="34" name="Picture Placeholder 98"/>
          <p:cNvSpPr>
            <a:spLocks noGrp="1"/>
          </p:cNvSpPr>
          <p:nvPr>
            <p:ph type="pic" sz="quarter" idx="15" hasCustomPrompt="1"/>
          </p:nvPr>
        </p:nvSpPr>
        <p:spPr>
          <a:xfrm>
            <a:off x="2" y="2139703"/>
            <a:ext cx="9143999" cy="2587994"/>
          </a:xfrm>
          <a:prstGeom prst="rect">
            <a:avLst/>
          </a:prstGeom>
        </p:spPr>
        <p:txBody>
          <a:bodyPr/>
          <a:lstStyle>
            <a:lvl1pPr marL="0" indent="0">
              <a:buNone/>
              <a:defRPr sz="1350" baseline="0">
                <a:solidFill>
                  <a:schemeClr val="tx2">
                    <a:lumMod val="25000"/>
                    <a:lumOff val="75000"/>
                  </a:schemeClr>
                </a:solidFill>
                <a:latin typeface="Segoe Condensed" panose="020B0606040200020203" pitchFamily="34" charset="0"/>
              </a:defRPr>
            </a:lvl1pPr>
          </a:lstStyle>
          <a:p>
            <a:r>
              <a:rPr lang="fr-FR" dirty="0"/>
              <a:t>Image</a:t>
            </a:r>
          </a:p>
        </p:txBody>
      </p:sp>
      <p:pic>
        <p:nvPicPr>
          <p:cNvPr id="31" name="Image 30">
            <a:extLst>
              <a:ext uri="{FF2B5EF4-FFF2-40B4-BE49-F238E27FC236}">
                <a16:creationId xmlns:a16="http://schemas.microsoft.com/office/drawing/2014/main" id="{17A61B3D-E58B-4041-BE69-4995DD407477}"/>
              </a:ext>
            </a:extLst>
          </p:cNvPr>
          <p:cNvPicPr>
            <a:picLocks noChangeAspect="1"/>
          </p:cNvPicPr>
          <p:nvPr userDrawn="1"/>
        </p:nvPicPr>
        <p:blipFill>
          <a:blip r:embed="rId2"/>
          <a:stretch>
            <a:fillRect/>
          </a:stretch>
        </p:blipFill>
        <p:spPr>
          <a:xfrm>
            <a:off x="371923" y="4840965"/>
            <a:ext cx="872649" cy="254729"/>
          </a:xfrm>
          <a:prstGeom prst="rect">
            <a:avLst/>
          </a:prstGeom>
        </p:spPr>
      </p:pic>
    </p:spTree>
    <p:extLst>
      <p:ext uri="{BB962C8B-B14F-4D97-AF65-F5344CB8AC3E}">
        <p14:creationId xmlns:p14="http://schemas.microsoft.com/office/powerpoint/2010/main" val="3876644598"/>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ASH_ORANGE_Content_x1_Sub">
    <p:spTree>
      <p:nvGrpSpPr>
        <p:cNvPr id="1" name=""/>
        <p:cNvGrpSpPr/>
        <p:nvPr/>
      </p:nvGrpSpPr>
      <p:grpSpPr>
        <a:xfrm>
          <a:off x="0" y="0"/>
          <a:ext cx="0" cy="0"/>
          <a:chOff x="0" y="0"/>
          <a:chExt cx="0" cy="0"/>
        </a:xfrm>
      </p:grpSpPr>
      <p:sp>
        <p:nvSpPr>
          <p:cNvPr id="32" name="Footer Placeholder 4"/>
          <p:cNvSpPr>
            <a:spLocks noGrp="1"/>
          </p:cNvSpPr>
          <p:nvPr>
            <p:ph type="ftr" sz="quarter" idx="3"/>
          </p:nvPr>
        </p:nvSpPr>
        <p:spPr>
          <a:xfrm>
            <a:off x="1740590" y="4890273"/>
            <a:ext cx="5309377" cy="270000"/>
          </a:xfrm>
          <a:prstGeom prst="rect">
            <a:avLst/>
          </a:prstGeom>
        </p:spPr>
        <p:txBody>
          <a:bodyPr vert="horz" lIns="91440" tIns="45720" rIns="91440" bIns="45720" rtlCol="0" anchor="ctr"/>
          <a:lstStyle>
            <a:lvl1pPr marL="0" algn="ctr" defTabSz="685783" rtl="0" eaLnBrk="1" latinLnBrk="0" hangingPunct="1">
              <a:defRPr lang="fr-FR" sz="750" i="0" kern="1200" smtClean="0">
                <a:solidFill>
                  <a:schemeClr val="tx1"/>
                </a:solidFill>
                <a:latin typeface="Segoe Condensed" panose="020B0606040200020203" pitchFamily="34" charset="0"/>
                <a:ea typeface="+mn-ea"/>
                <a:cs typeface="+mn-cs"/>
              </a:defRPr>
            </a:lvl1pPr>
          </a:lstStyle>
          <a:p>
            <a:r>
              <a:rPr lang="fr-FR"/>
              <a:t>Eurogroup Consulting - Constitution du comité des parties prenantes SNCF Réseau IDF</a:t>
            </a:r>
            <a:endParaRPr lang="fr-FR" dirty="0"/>
          </a:p>
        </p:txBody>
      </p:sp>
      <p:sp>
        <p:nvSpPr>
          <p:cNvPr id="33" name="Date Placeholder 1"/>
          <p:cNvSpPr>
            <a:spLocks noGrp="1"/>
          </p:cNvSpPr>
          <p:nvPr>
            <p:ph type="dt" sz="half" idx="2"/>
          </p:nvPr>
        </p:nvSpPr>
        <p:spPr>
          <a:xfrm>
            <a:off x="7169354" y="4890273"/>
            <a:ext cx="1465385" cy="270000"/>
          </a:xfrm>
          <a:prstGeom prst="rect">
            <a:avLst/>
          </a:prstGeom>
        </p:spPr>
        <p:txBody>
          <a:bodyPr vert="horz" lIns="91440" tIns="45720" rIns="91440" bIns="45720" rtlCol="0" anchor="ctr"/>
          <a:lstStyle>
            <a:lvl1pPr algn="ctr">
              <a:defRPr sz="750">
                <a:solidFill>
                  <a:schemeClr val="tx1"/>
                </a:solidFill>
                <a:latin typeface="Segoe Condensed" panose="020B0606040200020203" pitchFamily="34" charset="0"/>
                <a:cs typeface="Arial" panose="020B0604020202020204" pitchFamily="34" charset="0"/>
              </a:defRPr>
            </a:lvl1pPr>
          </a:lstStyle>
          <a:p>
            <a:r>
              <a:rPr lang="fr-FR"/>
              <a:t>18/09/2017</a:t>
            </a:r>
            <a:endParaRPr lang="fr-FR" dirty="0"/>
          </a:p>
        </p:txBody>
      </p:sp>
      <p:sp>
        <p:nvSpPr>
          <p:cNvPr id="28" name="Slide Number Placeholder 5"/>
          <p:cNvSpPr>
            <a:spLocks noGrp="1"/>
          </p:cNvSpPr>
          <p:nvPr>
            <p:ph type="sldNum" sz="quarter" idx="4"/>
          </p:nvPr>
        </p:nvSpPr>
        <p:spPr>
          <a:xfrm>
            <a:off x="8686801" y="4890273"/>
            <a:ext cx="415374" cy="270000"/>
          </a:xfrm>
          <a:prstGeom prst="rect">
            <a:avLst/>
          </a:prstGeom>
        </p:spPr>
        <p:txBody>
          <a:bodyPr vert="horz" lIns="91440" tIns="45720" rIns="91440" bIns="45720" rtlCol="0" anchor="ctr"/>
          <a:lstStyle>
            <a:lvl1pPr algn="r">
              <a:defRPr lang="fr-FR" sz="750" kern="1200" smtClean="0">
                <a:solidFill>
                  <a:schemeClr val="accent1"/>
                </a:solidFill>
                <a:latin typeface="Segoe Condensed" panose="020B0606040200020203" pitchFamily="34" charset="0"/>
                <a:ea typeface="+mn-ea"/>
                <a:cs typeface="Arial" panose="020B0604020202020204" pitchFamily="34" charset="0"/>
              </a:defRPr>
            </a:lvl1pPr>
          </a:lstStyle>
          <a:p>
            <a:fld id="{12E3212C-99B6-42C2-BE5E-9738E2CE06AD}" type="slidenum">
              <a:rPr lang="fr-FR" smtClean="0"/>
              <a:pPr/>
              <a:t>‹N°›</a:t>
            </a:fld>
            <a:endParaRPr lang="fr-FR" dirty="0"/>
          </a:p>
        </p:txBody>
      </p:sp>
      <p:cxnSp>
        <p:nvCxnSpPr>
          <p:cNvPr id="29" name="Straight Connector 79"/>
          <p:cNvCxnSpPr/>
          <p:nvPr userDrawn="1"/>
        </p:nvCxnSpPr>
        <p:spPr>
          <a:xfrm>
            <a:off x="544714" y="1196340"/>
            <a:ext cx="482695"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0" name="Text Placeholder 15"/>
          <p:cNvSpPr>
            <a:spLocks noGrp="1"/>
          </p:cNvSpPr>
          <p:nvPr>
            <p:ph type="body" sz="quarter" idx="39" hasCustomPrompt="1"/>
          </p:nvPr>
        </p:nvSpPr>
        <p:spPr>
          <a:xfrm>
            <a:off x="544713" y="224074"/>
            <a:ext cx="8455825" cy="774147"/>
          </a:xfrm>
          <a:prstGeom prst="rect">
            <a:avLst/>
          </a:prstGeom>
        </p:spPr>
        <p:txBody>
          <a:bodyPr lIns="0" anchor="b" anchorCtr="0">
            <a:noAutofit/>
          </a:bodyPr>
          <a:lstStyle>
            <a:lvl1pPr marL="0" indent="0">
              <a:lnSpc>
                <a:spcPct val="80000"/>
              </a:lnSpc>
              <a:buNone/>
              <a:defRPr kumimoji="0" lang="fr-FR" sz="1800" b="1" i="0" u="none" strike="noStrike" kern="1200" cap="all" spc="225" normalizeH="0" baseline="0" dirty="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defRPr>
            </a:lvl1pPr>
          </a:lstStyle>
          <a:p>
            <a:pPr lvl="0"/>
            <a:r>
              <a:rPr lang="fr-FR" dirty="0"/>
              <a:t>Titre de slide vide</a:t>
            </a:r>
          </a:p>
        </p:txBody>
      </p:sp>
      <p:sp>
        <p:nvSpPr>
          <p:cNvPr id="31" name="Espace réservé du texte 9"/>
          <p:cNvSpPr>
            <a:spLocks noGrp="1"/>
          </p:cNvSpPr>
          <p:nvPr>
            <p:ph type="body" sz="quarter" idx="66"/>
          </p:nvPr>
        </p:nvSpPr>
        <p:spPr>
          <a:xfrm>
            <a:off x="544712" y="1859281"/>
            <a:ext cx="8457231" cy="2868416"/>
          </a:xfrm>
        </p:spPr>
        <p:txBody>
          <a:bodyPr lIns="0"/>
          <a:lstStyle>
            <a:lvl1pPr algn="l">
              <a:defRPr sz="900"/>
            </a:lvl1pPr>
            <a:lvl2pPr>
              <a:defRPr sz="825">
                <a:solidFill>
                  <a:schemeClr val="tx1"/>
                </a:solidFill>
              </a:defRPr>
            </a:lvl2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34" name="Text Placeholder 13"/>
          <p:cNvSpPr>
            <a:spLocks noGrp="1"/>
          </p:cNvSpPr>
          <p:nvPr>
            <p:ph type="body" sz="quarter" idx="67"/>
          </p:nvPr>
        </p:nvSpPr>
        <p:spPr>
          <a:xfrm>
            <a:off x="543307" y="1394461"/>
            <a:ext cx="5413358" cy="407195"/>
          </a:xfrm>
          <a:prstGeom prst="rect">
            <a:avLst/>
          </a:prstGeom>
        </p:spPr>
        <p:txBody>
          <a:bodyPr lIns="0" tIns="0" anchor="b">
            <a:noAutofit/>
          </a:bodyPr>
          <a:lstStyle>
            <a:lvl1pPr marL="0" marR="0" indent="0" algn="l" defTabSz="685783" rtl="0" eaLnBrk="1" fontAlgn="auto" latinLnBrk="0" hangingPunct="1">
              <a:lnSpc>
                <a:spcPct val="90000"/>
              </a:lnSpc>
              <a:spcBef>
                <a:spcPts val="0"/>
              </a:spcBef>
              <a:spcAft>
                <a:spcPts val="0"/>
              </a:spcAft>
              <a:buClrTx/>
              <a:buSzTx/>
              <a:buFont typeface="Arial" panose="020B0604020202020204" pitchFamily="34" charset="0"/>
              <a:buNone/>
              <a:tabLst/>
              <a:defRPr lang="fr-FR" sz="1200" b="0" i="0" kern="3000" cap="all" spc="-38" baseline="0" dirty="0">
                <a:solidFill>
                  <a:schemeClr val="accent3"/>
                </a:solidFill>
                <a:latin typeface="Segoe UI Light" panose="020B0502040204020203" pitchFamily="34" charset="0"/>
                <a:ea typeface="Segoe UI" panose="020B0502040204020203" pitchFamily="34" charset="0"/>
                <a:cs typeface="Segoe UI" panose="020B0502040204020203" pitchFamily="34" charset="0"/>
              </a:defRPr>
            </a:lvl1pPr>
          </a:lstStyle>
          <a:p>
            <a:pPr lvl="0"/>
            <a:r>
              <a:rPr lang="fr-FR"/>
              <a:t>Modifiez les styles du texte du masque</a:t>
            </a:r>
          </a:p>
        </p:txBody>
      </p:sp>
      <p:pic>
        <p:nvPicPr>
          <p:cNvPr id="35" name="Image 34">
            <a:extLst>
              <a:ext uri="{FF2B5EF4-FFF2-40B4-BE49-F238E27FC236}">
                <a16:creationId xmlns:a16="http://schemas.microsoft.com/office/drawing/2014/main" id="{3314D0BC-8422-44EA-8705-301279D4BC2B}"/>
              </a:ext>
            </a:extLst>
          </p:cNvPr>
          <p:cNvPicPr>
            <a:picLocks noChangeAspect="1"/>
          </p:cNvPicPr>
          <p:nvPr userDrawn="1"/>
        </p:nvPicPr>
        <p:blipFill>
          <a:blip r:embed="rId2"/>
          <a:stretch>
            <a:fillRect/>
          </a:stretch>
        </p:blipFill>
        <p:spPr>
          <a:xfrm>
            <a:off x="371923" y="4840965"/>
            <a:ext cx="872649" cy="254729"/>
          </a:xfrm>
          <a:prstGeom prst="rect">
            <a:avLst/>
          </a:prstGeom>
        </p:spPr>
      </p:pic>
    </p:spTree>
    <p:extLst>
      <p:ext uri="{BB962C8B-B14F-4D97-AF65-F5344CB8AC3E}">
        <p14:creationId xmlns:p14="http://schemas.microsoft.com/office/powerpoint/2010/main" val="3180737384"/>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ASH_ORANGE_Content_x2">
    <p:spTree>
      <p:nvGrpSpPr>
        <p:cNvPr id="1" name=""/>
        <p:cNvGrpSpPr/>
        <p:nvPr/>
      </p:nvGrpSpPr>
      <p:grpSpPr>
        <a:xfrm>
          <a:off x="0" y="0"/>
          <a:ext cx="0" cy="0"/>
          <a:chOff x="0" y="0"/>
          <a:chExt cx="0" cy="0"/>
        </a:xfrm>
      </p:grpSpPr>
      <p:sp>
        <p:nvSpPr>
          <p:cNvPr id="32" name="Footer Placeholder 4"/>
          <p:cNvSpPr>
            <a:spLocks noGrp="1"/>
          </p:cNvSpPr>
          <p:nvPr>
            <p:ph type="ftr" sz="quarter" idx="3"/>
          </p:nvPr>
        </p:nvSpPr>
        <p:spPr>
          <a:xfrm>
            <a:off x="1740590" y="4890273"/>
            <a:ext cx="5309377" cy="270000"/>
          </a:xfrm>
          <a:prstGeom prst="rect">
            <a:avLst/>
          </a:prstGeom>
        </p:spPr>
        <p:txBody>
          <a:bodyPr vert="horz" lIns="91440" tIns="45720" rIns="91440" bIns="45720" rtlCol="0" anchor="ctr"/>
          <a:lstStyle>
            <a:lvl1pPr marL="0" algn="ctr" defTabSz="685783" rtl="0" eaLnBrk="1" latinLnBrk="0" hangingPunct="1">
              <a:defRPr lang="fr-FR" sz="750" i="0" kern="1200" smtClean="0">
                <a:solidFill>
                  <a:schemeClr val="tx1"/>
                </a:solidFill>
                <a:latin typeface="Segoe Condensed" panose="020B0606040200020203" pitchFamily="34" charset="0"/>
                <a:ea typeface="+mn-ea"/>
                <a:cs typeface="+mn-cs"/>
              </a:defRPr>
            </a:lvl1pPr>
          </a:lstStyle>
          <a:p>
            <a:r>
              <a:rPr lang="fr-FR"/>
              <a:t>Eurogroup Consulting - Constitution du comité des parties prenantes SNCF Réseau IDF</a:t>
            </a:r>
            <a:endParaRPr lang="fr-FR" dirty="0"/>
          </a:p>
        </p:txBody>
      </p:sp>
      <p:sp>
        <p:nvSpPr>
          <p:cNvPr id="33" name="Date Placeholder 1"/>
          <p:cNvSpPr>
            <a:spLocks noGrp="1"/>
          </p:cNvSpPr>
          <p:nvPr>
            <p:ph type="dt" sz="half" idx="2"/>
          </p:nvPr>
        </p:nvSpPr>
        <p:spPr>
          <a:xfrm>
            <a:off x="7169354" y="4890273"/>
            <a:ext cx="1465385" cy="270000"/>
          </a:xfrm>
          <a:prstGeom prst="rect">
            <a:avLst/>
          </a:prstGeom>
        </p:spPr>
        <p:txBody>
          <a:bodyPr vert="horz" lIns="91440" tIns="45720" rIns="91440" bIns="45720" rtlCol="0" anchor="ctr"/>
          <a:lstStyle>
            <a:lvl1pPr algn="ctr">
              <a:defRPr sz="750">
                <a:solidFill>
                  <a:schemeClr val="tx1"/>
                </a:solidFill>
                <a:latin typeface="Segoe Condensed" panose="020B0606040200020203" pitchFamily="34" charset="0"/>
                <a:cs typeface="Arial" panose="020B0604020202020204" pitchFamily="34" charset="0"/>
              </a:defRPr>
            </a:lvl1pPr>
          </a:lstStyle>
          <a:p>
            <a:r>
              <a:rPr lang="fr-FR"/>
              <a:t>18/09/2017</a:t>
            </a:r>
            <a:endParaRPr lang="fr-FR" dirty="0"/>
          </a:p>
        </p:txBody>
      </p:sp>
      <p:sp>
        <p:nvSpPr>
          <p:cNvPr id="28" name="Slide Number Placeholder 5"/>
          <p:cNvSpPr>
            <a:spLocks noGrp="1"/>
          </p:cNvSpPr>
          <p:nvPr>
            <p:ph type="sldNum" sz="quarter" idx="4"/>
          </p:nvPr>
        </p:nvSpPr>
        <p:spPr>
          <a:xfrm>
            <a:off x="8686801" y="4890273"/>
            <a:ext cx="415374" cy="270000"/>
          </a:xfrm>
          <a:prstGeom prst="rect">
            <a:avLst/>
          </a:prstGeom>
        </p:spPr>
        <p:txBody>
          <a:bodyPr vert="horz" lIns="91440" tIns="45720" rIns="91440" bIns="45720" rtlCol="0" anchor="ctr"/>
          <a:lstStyle>
            <a:lvl1pPr algn="r">
              <a:defRPr lang="fr-FR" sz="750" kern="1200" smtClean="0">
                <a:solidFill>
                  <a:schemeClr val="accent1"/>
                </a:solidFill>
                <a:latin typeface="Segoe Condensed" panose="020B0606040200020203" pitchFamily="34" charset="0"/>
                <a:ea typeface="+mn-ea"/>
                <a:cs typeface="Arial" panose="020B0604020202020204" pitchFamily="34" charset="0"/>
              </a:defRPr>
            </a:lvl1pPr>
          </a:lstStyle>
          <a:p>
            <a:fld id="{12E3212C-99B6-42C2-BE5E-9738E2CE06AD}" type="slidenum">
              <a:rPr lang="fr-FR" smtClean="0"/>
              <a:pPr/>
              <a:t>‹N°›</a:t>
            </a:fld>
            <a:endParaRPr lang="fr-FR" dirty="0"/>
          </a:p>
        </p:txBody>
      </p:sp>
      <p:cxnSp>
        <p:nvCxnSpPr>
          <p:cNvPr id="29" name="Straight Connector 79"/>
          <p:cNvCxnSpPr/>
          <p:nvPr userDrawn="1"/>
        </p:nvCxnSpPr>
        <p:spPr>
          <a:xfrm>
            <a:off x="544714" y="1196340"/>
            <a:ext cx="482695"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0" name="Text Placeholder 15"/>
          <p:cNvSpPr>
            <a:spLocks noGrp="1"/>
          </p:cNvSpPr>
          <p:nvPr>
            <p:ph type="body" sz="quarter" idx="39" hasCustomPrompt="1"/>
          </p:nvPr>
        </p:nvSpPr>
        <p:spPr>
          <a:xfrm>
            <a:off x="544713" y="224074"/>
            <a:ext cx="8455825" cy="774147"/>
          </a:xfrm>
          <a:prstGeom prst="rect">
            <a:avLst/>
          </a:prstGeom>
        </p:spPr>
        <p:txBody>
          <a:bodyPr lIns="0" anchor="b" anchorCtr="0">
            <a:noAutofit/>
          </a:bodyPr>
          <a:lstStyle>
            <a:lvl1pPr marL="0" indent="0">
              <a:lnSpc>
                <a:spcPct val="80000"/>
              </a:lnSpc>
              <a:buNone/>
              <a:defRPr kumimoji="0" lang="fr-FR" sz="1800" b="1" i="0" u="none" strike="noStrike" kern="1200" cap="all" spc="225" normalizeH="0" baseline="0" dirty="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defRPr>
            </a:lvl1pPr>
          </a:lstStyle>
          <a:p>
            <a:pPr lvl="0"/>
            <a:r>
              <a:rPr lang="fr-FR" dirty="0"/>
              <a:t>Titre de slide vide</a:t>
            </a:r>
          </a:p>
        </p:txBody>
      </p:sp>
      <p:sp>
        <p:nvSpPr>
          <p:cNvPr id="31" name="Espace réservé du texte 9"/>
          <p:cNvSpPr>
            <a:spLocks noGrp="1"/>
          </p:cNvSpPr>
          <p:nvPr>
            <p:ph type="body" sz="quarter" idx="66"/>
          </p:nvPr>
        </p:nvSpPr>
        <p:spPr>
          <a:xfrm>
            <a:off x="544712" y="1394461"/>
            <a:ext cx="3921231" cy="3333236"/>
          </a:xfrm>
        </p:spPr>
        <p:txBody>
          <a:bodyPr lIns="0"/>
          <a:lstStyle>
            <a:lvl1pPr algn="l">
              <a:defRPr sz="900"/>
            </a:lvl1pPr>
            <a:lvl2pPr>
              <a:defRPr sz="825">
                <a:solidFill>
                  <a:schemeClr val="tx1"/>
                </a:solidFill>
              </a:defRPr>
            </a:lvl2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35" name="Espace réservé du texte 9"/>
          <p:cNvSpPr>
            <a:spLocks noGrp="1"/>
          </p:cNvSpPr>
          <p:nvPr>
            <p:ph type="body" sz="quarter" idx="67"/>
          </p:nvPr>
        </p:nvSpPr>
        <p:spPr>
          <a:xfrm>
            <a:off x="5079305" y="1394461"/>
            <a:ext cx="3921231" cy="3333236"/>
          </a:xfrm>
        </p:spPr>
        <p:txBody>
          <a:bodyPr lIns="0"/>
          <a:lstStyle>
            <a:lvl1pPr algn="l">
              <a:defRPr sz="900"/>
            </a:lvl1pPr>
            <a:lvl2pPr>
              <a:defRPr sz="825">
                <a:solidFill>
                  <a:schemeClr val="tx1"/>
                </a:solidFill>
              </a:defRPr>
            </a:lvl2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34" name="Image 33">
            <a:extLst>
              <a:ext uri="{FF2B5EF4-FFF2-40B4-BE49-F238E27FC236}">
                <a16:creationId xmlns:a16="http://schemas.microsoft.com/office/drawing/2014/main" id="{DC29009E-20A4-4AEE-9183-57BB53393135}"/>
              </a:ext>
            </a:extLst>
          </p:cNvPr>
          <p:cNvPicPr>
            <a:picLocks noChangeAspect="1"/>
          </p:cNvPicPr>
          <p:nvPr userDrawn="1"/>
        </p:nvPicPr>
        <p:blipFill>
          <a:blip r:embed="rId2"/>
          <a:stretch>
            <a:fillRect/>
          </a:stretch>
        </p:blipFill>
        <p:spPr>
          <a:xfrm>
            <a:off x="371923" y="4840965"/>
            <a:ext cx="872649" cy="254729"/>
          </a:xfrm>
          <a:prstGeom prst="rect">
            <a:avLst/>
          </a:prstGeom>
        </p:spPr>
      </p:pic>
    </p:spTree>
    <p:extLst>
      <p:ext uri="{BB962C8B-B14F-4D97-AF65-F5344CB8AC3E}">
        <p14:creationId xmlns:p14="http://schemas.microsoft.com/office/powerpoint/2010/main" val="3182785963"/>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ASH_ORANGE_Content_x2_Sub_x2">
    <p:spTree>
      <p:nvGrpSpPr>
        <p:cNvPr id="1" name=""/>
        <p:cNvGrpSpPr/>
        <p:nvPr/>
      </p:nvGrpSpPr>
      <p:grpSpPr>
        <a:xfrm>
          <a:off x="0" y="0"/>
          <a:ext cx="0" cy="0"/>
          <a:chOff x="0" y="0"/>
          <a:chExt cx="0" cy="0"/>
        </a:xfrm>
      </p:grpSpPr>
      <p:sp>
        <p:nvSpPr>
          <p:cNvPr id="32" name="Footer Placeholder 4"/>
          <p:cNvSpPr>
            <a:spLocks noGrp="1"/>
          </p:cNvSpPr>
          <p:nvPr>
            <p:ph type="ftr" sz="quarter" idx="3"/>
          </p:nvPr>
        </p:nvSpPr>
        <p:spPr>
          <a:xfrm>
            <a:off x="1740590" y="4890273"/>
            <a:ext cx="5309377" cy="270000"/>
          </a:xfrm>
          <a:prstGeom prst="rect">
            <a:avLst/>
          </a:prstGeom>
        </p:spPr>
        <p:txBody>
          <a:bodyPr vert="horz" lIns="91440" tIns="45720" rIns="91440" bIns="45720" rtlCol="0" anchor="ctr"/>
          <a:lstStyle>
            <a:lvl1pPr marL="0" algn="ctr" defTabSz="685783" rtl="0" eaLnBrk="1" latinLnBrk="0" hangingPunct="1">
              <a:defRPr lang="fr-FR" sz="750" i="0" kern="1200" smtClean="0">
                <a:solidFill>
                  <a:schemeClr val="tx1"/>
                </a:solidFill>
                <a:latin typeface="Segoe Condensed" panose="020B0606040200020203" pitchFamily="34" charset="0"/>
                <a:ea typeface="+mn-ea"/>
                <a:cs typeface="+mn-cs"/>
              </a:defRPr>
            </a:lvl1pPr>
          </a:lstStyle>
          <a:p>
            <a:r>
              <a:rPr lang="fr-FR"/>
              <a:t>Eurogroup Consulting - Constitution du comité des parties prenantes SNCF Réseau IDF</a:t>
            </a:r>
            <a:endParaRPr lang="fr-FR" dirty="0"/>
          </a:p>
        </p:txBody>
      </p:sp>
      <p:sp>
        <p:nvSpPr>
          <p:cNvPr id="33" name="Date Placeholder 1"/>
          <p:cNvSpPr>
            <a:spLocks noGrp="1"/>
          </p:cNvSpPr>
          <p:nvPr>
            <p:ph type="dt" sz="half" idx="2"/>
          </p:nvPr>
        </p:nvSpPr>
        <p:spPr>
          <a:xfrm>
            <a:off x="7169354" y="4890273"/>
            <a:ext cx="1465385" cy="270000"/>
          </a:xfrm>
          <a:prstGeom prst="rect">
            <a:avLst/>
          </a:prstGeom>
        </p:spPr>
        <p:txBody>
          <a:bodyPr vert="horz" lIns="91440" tIns="45720" rIns="91440" bIns="45720" rtlCol="0" anchor="ctr"/>
          <a:lstStyle>
            <a:lvl1pPr algn="ctr">
              <a:defRPr sz="750">
                <a:solidFill>
                  <a:schemeClr val="tx1"/>
                </a:solidFill>
                <a:latin typeface="Segoe Condensed" panose="020B0606040200020203" pitchFamily="34" charset="0"/>
                <a:cs typeface="Arial" panose="020B0604020202020204" pitchFamily="34" charset="0"/>
              </a:defRPr>
            </a:lvl1pPr>
          </a:lstStyle>
          <a:p>
            <a:r>
              <a:rPr lang="fr-FR"/>
              <a:t>18/09/2017</a:t>
            </a:r>
            <a:endParaRPr lang="fr-FR" dirty="0"/>
          </a:p>
        </p:txBody>
      </p:sp>
      <p:sp>
        <p:nvSpPr>
          <p:cNvPr id="28" name="Slide Number Placeholder 5"/>
          <p:cNvSpPr>
            <a:spLocks noGrp="1"/>
          </p:cNvSpPr>
          <p:nvPr>
            <p:ph type="sldNum" sz="quarter" idx="4"/>
          </p:nvPr>
        </p:nvSpPr>
        <p:spPr>
          <a:xfrm>
            <a:off x="8686801" y="4890273"/>
            <a:ext cx="415374" cy="270000"/>
          </a:xfrm>
          <a:prstGeom prst="rect">
            <a:avLst/>
          </a:prstGeom>
        </p:spPr>
        <p:txBody>
          <a:bodyPr vert="horz" lIns="91440" tIns="45720" rIns="91440" bIns="45720" rtlCol="0" anchor="ctr"/>
          <a:lstStyle>
            <a:lvl1pPr algn="r">
              <a:defRPr lang="fr-FR" sz="750" kern="1200" smtClean="0">
                <a:solidFill>
                  <a:schemeClr val="accent1"/>
                </a:solidFill>
                <a:latin typeface="Segoe Condensed" panose="020B0606040200020203" pitchFamily="34" charset="0"/>
                <a:ea typeface="+mn-ea"/>
                <a:cs typeface="Arial" panose="020B0604020202020204" pitchFamily="34" charset="0"/>
              </a:defRPr>
            </a:lvl1pPr>
          </a:lstStyle>
          <a:p>
            <a:fld id="{12E3212C-99B6-42C2-BE5E-9738E2CE06AD}" type="slidenum">
              <a:rPr lang="fr-FR" smtClean="0"/>
              <a:pPr/>
              <a:t>‹N°›</a:t>
            </a:fld>
            <a:endParaRPr lang="fr-FR" dirty="0"/>
          </a:p>
        </p:txBody>
      </p:sp>
      <p:cxnSp>
        <p:nvCxnSpPr>
          <p:cNvPr id="29" name="Straight Connector 79"/>
          <p:cNvCxnSpPr/>
          <p:nvPr userDrawn="1"/>
        </p:nvCxnSpPr>
        <p:spPr>
          <a:xfrm>
            <a:off x="544714" y="1196340"/>
            <a:ext cx="482695"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0" name="Text Placeholder 15"/>
          <p:cNvSpPr>
            <a:spLocks noGrp="1"/>
          </p:cNvSpPr>
          <p:nvPr>
            <p:ph type="body" sz="quarter" idx="39" hasCustomPrompt="1"/>
          </p:nvPr>
        </p:nvSpPr>
        <p:spPr>
          <a:xfrm>
            <a:off x="544713" y="224074"/>
            <a:ext cx="8455825" cy="774147"/>
          </a:xfrm>
          <a:prstGeom prst="rect">
            <a:avLst/>
          </a:prstGeom>
        </p:spPr>
        <p:txBody>
          <a:bodyPr lIns="0" anchor="b" anchorCtr="0">
            <a:noAutofit/>
          </a:bodyPr>
          <a:lstStyle>
            <a:lvl1pPr marL="0" indent="0">
              <a:lnSpc>
                <a:spcPct val="80000"/>
              </a:lnSpc>
              <a:buNone/>
              <a:defRPr kumimoji="0" lang="fr-FR" sz="1800" b="1" i="0" u="none" strike="noStrike" kern="1200" cap="all" spc="225" normalizeH="0" baseline="0" dirty="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defRPr>
            </a:lvl1pPr>
          </a:lstStyle>
          <a:p>
            <a:pPr lvl="0"/>
            <a:r>
              <a:rPr lang="fr-FR" dirty="0"/>
              <a:t>Titre de slide vide</a:t>
            </a:r>
          </a:p>
        </p:txBody>
      </p:sp>
      <p:sp>
        <p:nvSpPr>
          <p:cNvPr id="31" name="Espace réservé du texte 9"/>
          <p:cNvSpPr>
            <a:spLocks noGrp="1"/>
          </p:cNvSpPr>
          <p:nvPr>
            <p:ph type="body" sz="quarter" idx="66"/>
          </p:nvPr>
        </p:nvSpPr>
        <p:spPr>
          <a:xfrm>
            <a:off x="544712" y="1859281"/>
            <a:ext cx="3921231" cy="2868416"/>
          </a:xfrm>
        </p:spPr>
        <p:txBody>
          <a:bodyPr lIns="0"/>
          <a:lstStyle>
            <a:lvl1pPr algn="l">
              <a:defRPr sz="900"/>
            </a:lvl1pPr>
            <a:lvl2pPr>
              <a:defRPr sz="825">
                <a:solidFill>
                  <a:schemeClr val="tx1"/>
                </a:solidFill>
              </a:defRPr>
            </a:lvl2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34" name="Text Placeholder 13"/>
          <p:cNvSpPr>
            <a:spLocks noGrp="1"/>
          </p:cNvSpPr>
          <p:nvPr>
            <p:ph type="body" sz="quarter" idx="67" hasCustomPrompt="1"/>
          </p:nvPr>
        </p:nvSpPr>
        <p:spPr>
          <a:xfrm>
            <a:off x="543305" y="1394461"/>
            <a:ext cx="3921231" cy="407195"/>
          </a:xfrm>
          <a:prstGeom prst="rect">
            <a:avLst/>
          </a:prstGeom>
        </p:spPr>
        <p:txBody>
          <a:bodyPr lIns="0" tIns="0" anchor="b">
            <a:noAutofit/>
          </a:bodyPr>
          <a:lstStyle>
            <a:lvl1pPr marL="0" marR="0" indent="0" algn="l" defTabSz="685783" rtl="0" eaLnBrk="1" fontAlgn="auto" latinLnBrk="0" hangingPunct="1">
              <a:lnSpc>
                <a:spcPct val="90000"/>
              </a:lnSpc>
              <a:spcBef>
                <a:spcPts val="0"/>
              </a:spcBef>
              <a:spcAft>
                <a:spcPts val="0"/>
              </a:spcAft>
              <a:buClrTx/>
              <a:buSzTx/>
              <a:buFont typeface="Arial" panose="020B0604020202020204" pitchFamily="34" charset="0"/>
              <a:buNone/>
              <a:tabLst/>
              <a:defRPr lang="fr-FR" sz="1200" b="0" i="0" kern="3000" cap="all" spc="-38" baseline="0" dirty="0">
                <a:solidFill>
                  <a:schemeClr val="accent3"/>
                </a:solidFill>
                <a:latin typeface="Segoe UI Light" panose="020B0502040204020203" pitchFamily="34" charset="0"/>
                <a:ea typeface="Segoe UI" panose="020B0502040204020203" pitchFamily="34" charset="0"/>
                <a:cs typeface="Segoe UI" panose="020B0502040204020203" pitchFamily="34" charset="0"/>
              </a:defRPr>
            </a:lvl1pPr>
          </a:lstStyle>
          <a:p>
            <a:pPr lvl="0"/>
            <a:r>
              <a:rPr lang="fr-FR" dirty="0"/>
              <a:t>Titre du paragraphe</a:t>
            </a:r>
          </a:p>
        </p:txBody>
      </p:sp>
      <p:sp>
        <p:nvSpPr>
          <p:cNvPr id="35" name="Espace réservé du texte 9"/>
          <p:cNvSpPr>
            <a:spLocks noGrp="1"/>
          </p:cNvSpPr>
          <p:nvPr>
            <p:ph type="body" sz="quarter" idx="68"/>
          </p:nvPr>
        </p:nvSpPr>
        <p:spPr>
          <a:xfrm>
            <a:off x="5079305" y="1859281"/>
            <a:ext cx="3921231" cy="2868416"/>
          </a:xfrm>
        </p:spPr>
        <p:txBody>
          <a:bodyPr lIns="0"/>
          <a:lstStyle>
            <a:lvl1pPr algn="l">
              <a:defRPr sz="900"/>
            </a:lvl1pPr>
            <a:lvl2pPr>
              <a:defRPr sz="825">
                <a:solidFill>
                  <a:schemeClr val="tx1"/>
                </a:solidFill>
              </a:defRPr>
            </a:lvl2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36" name="Text Placeholder 13"/>
          <p:cNvSpPr>
            <a:spLocks noGrp="1"/>
          </p:cNvSpPr>
          <p:nvPr>
            <p:ph type="body" sz="quarter" idx="69" hasCustomPrompt="1"/>
          </p:nvPr>
        </p:nvSpPr>
        <p:spPr>
          <a:xfrm>
            <a:off x="5079305" y="1394461"/>
            <a:ext cx="3921231" cy="407195"/>
          </a:xfrm>
          <a:prstGeom prst="rect">
            <a:avLst/>
          </a:prstGeom>
        </p:spPr>
        <p:txBody>
          <a:bodyPr lIns="0" tIns="0" anchor="b">
            <a:noAutofit/>
          </a:bodyPr>
          <a:lstStyle>
            <a:lvl1pPr marL="0" marR="0" indent="0" algn="l" defTabSz="685783" rtl="0" eaLnBrk="1" fontAlgn="auto" latinLnBrk="0" hangingPunct="1">
              <a:lnSpc>
                <a:spcPct val="90000"/>
              </a:lnSpc>
              <a:spcBef>
                <a:spcPts val="0"/>
              </a:spcBef>
              <a:spcAft>
                <a:spcPts val="0"/>
              </a:spcAft>
              <a:buClrTx/>
              <a:buSzTx/>
              <a:buFont typeface="Arial" panose="020B0604020202020204" pitchFamily="34" charset="0"/>
              <a:buNone/>
              <a:tabLst/>
              <a:defRPr lang="fr-FR" sz="1200" b="0" i="0" kern="3000" cap="all" spc="-38" baseline="0" dirty="0">
                <a:solidFill>
                  <a:schemeClr val="accent3"/>
                </a:solidFill>
                <a:latin typeface="Segoe UI Light" panose="020B0502040204020203" pitchFamily="34" charset="0"/>
                <a:ea typeface="Segoe UI" panose="020B0502040204020203" pitchFamily="34" charset="0"/>
                <a:cs typeface="Segoe UI" panose="020B0502040204020203" pitchFamily="34" charset="0"/>
              </a:defRPr>
            </a:lvl1pPr>
          </a:lstStyle>
          <a:p>
            <a:pPr lvl="0"/>
            <a:r>
              <a:rPr lang="fr-FR" dirty="0"/>
              <a:t>Titre de paragraphe</a:t>
            </a:r>
          </a:p>
        </p:txBody>
      </p:sp>
      <p:pic>
        <p:nvPicPr>
          <p:cNvPr id="37" name="Image 36">
            <a:extLst>
              <a:ext uri="{FF2B5EF4-FFF2-40B4-BE49-F238E27FC236}">
                <a16:creationId xmlns:a16="http://schemas.microsoft.com/office/drawing/2014/main" id="{6EAB0FF8-4680-430D-B043-E85F6F8A64DF}"/>
              </a:ext>
            </a:extLst>
          </p:cNvPr>
          <p:cNvPicPr>
            <a:picLocks noChangeAspect="1"/>
          </p:cNvPicPr>
          <p:nvPr userDrawn="1"/>
        </p:nvPicPr>
        <p:blipFill>
          <a:blip r:embed="rId2"/>
          <a:stretch>
            <a:fillRect/>
          </a:stretch>
        </p:blipFill>
        <p:spPr>
          <a:xfrm>
            <a:off x="371923" y="4840965"/>
            <a:ext cx="872649" cy="254729"/>
          </a:xfrm>
          <a:prstGeom prst="rect">
            <a:avLst/>
          </a:prstGeom>
        </p:spPr>
      </p:pic>
    </p:spTree>
    <p:extLst>
      <p:ext uri="{BB962C8B-B14F-4D97-AF65-F5344CB8AC3E}">
        <p14:creationId xmlns:p14="http://schemas.microsoft.com/office/powerpoint/2010/main" val="4290056254"/>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740590" y="4890273"/>
            <a:ext cx="5309377" cy="270000"/>
          </a:xfrm>
          <a:prstGeom prst="rect">
            <a:avLst/>
          </a:prstGeom>
        </p:spPr>
        <p:txBody>
          <a:bodyPr vert="horz" lIns="91440" tIns="45720" rIns="91440" bIns="45720" rtlCol="0" anchor="ctr"/>
          <a:lstStyle>
            <a:lvl1pPr marL="0" algn="ctr" defTabSz="685783" rtl="0" eaLnBrk="1" latinLnBrk="0" hangingPunct="1">
              <a:defRPr lang="fr-FR" sz="750" i="0" kern="1200" smtClean="0">
                <a:solidFill>
                  <a:schemeClr val="tx1"/>
                </a:solidFill>
                <a:latin typeface="Segoe Condensed" panose="020B0606040200020203" pitchFamily="34" charset="0"/>
                <a:ea typeface="+mn-ea"/>
                <a:cs typeface="+mn-cs"/>
              </a:defRPr>
            </a:lvl1pPr>
          </a:lstStyle>
          <a:p>
            <a:r>
              <a:rPr lang="fr-FR"/>
              <a:t>Eurogroup Consulting - Constitution du comité des parties prenantes SNCF Réseau IDF</a:t>
            </a:r>
            <a:endParaRPr lang="fr-FR" dirty="0"/>
          </a:p>
        </p:txBody>
      </p:sp>
      <p:sp>
        <p:nvSpPr>
          <p:cNvPr id="8" name="Date Placeholder 1"/>
          <p:cNvSpPr>
            <a:spLocks noGrp="1"/>
          </p:cNvSpPr>
          <p:nvPr>
            <p:ph type="dt" sz="half" idx="2"/>
          </p:nvPr>
        </p:nvSpPr>
        <p:spPr>
          <a:xfrm>
            <a:off x="7169354" y="4890273"/>
            <a:ext cx="1465385" cy="270000"/>
          </a:xfrm>
          <a:prstGeom prst="rect">
            <a:avLst/>
          </a:prstGeom>
        </p:spPr>
        <p:txBody>
          <a:bodyPr vert="horz" lIns="91440" tIns="45720" rIns="91440" bIns="45720" rtlCol="0" anchor="ctr"/>
          <a:lstStyle>
            <a:lvl1pPr algn="ctr">
              <a:defRPr sz="750">
                <a:solidFill>
                  <a:schemeClr val="tx1"/>
                </a:solidFill>
                <a:latin typeface="Segoe Condensed" panose="020B0606040200020203" pitchFamily="34" charset="0"/>
                <a:cs typeface="Arial" panose="020B0604020202020204" pitchFamily="34" charset="0"/>
              </a:defRPr>
            </a:lvl1pPr>
          </a:lstStyle>
          <a:p>
            <a:r>
              <a:rPr lang="fr-FR"/>
              <a:t>18/09/2017</a:t>
            </a:r>
            <a:endParaRPr lang="fr-FR" dirty="0"/>
          </a:p>
        </p:txBody>
      </p:sp>
      <p:sp>
        <p:nvSpPr>
          <p:cNvPr id="6" name="Slide Number Placeholder 5"/>
          <p:cNvSpPr>
            <a:spLocks noGrp="1"/>
          </p:cNvSpPr>
          <p:nvPr>
            <p:ph type="sldNum" sz="quarter" idx="4"/>
          </p:nvPr>
        </p:nvSpPr>
        <p:spPr>
          <a:xfrm>
            <a:off x="8686801" y="4890273"/>
            <a:ext cx="415374" cy="270000"/>
          </a:xfrm>
          <a:prstGeom prst="rect">
            <a:avLst/>
          </a:prstGeom>
        </p:spPr>
        <p:txBody>
          <a:bodyPr vert="horz" lIns="91440" tIns="45720" rIns="91440" bIns="45720" rtlCol="0" anchor="ctr"/>
          <a:lstStyle>
            <a:lvl1pPr algn="r">
              <a:defRPr lang="fr-FR" sz="750" kern="1200" smtClean="0">
                <a:solidFill>
                  <a:schemeClr val="accent1"/>
                </a:solidFill>
                <a:latin typeface="Segoe Condensed" panose="020B0606040200020203" pitchFamily="34" charset="0"/>
                <a:ea typeface="+mn-ea"/>
                <a:cs typeface="Arial" panose="020B0604020202020204" pitchFamily="34" charset="0"/>
              </a:defRPr>
            </a:lvl1pPr>
          </a:lstStyle>
          <a:p>
            <a:fld id="{12E3212C-99B6-42C2-BE5E-9738E2CE06AD}" type="slidenum">
              <a:rPr lang="fr-FR" smtClean="0"/>
              <a:pPr/>
              <a:t>‹N°›</a:t>
            </a:fld>
            <a:endParaRPr lang="fr-FR" dirty="0"/>
          </a:p>
        </p:txBody>
      </p:sp>
    </p:spTree>
    <p:extLst>
      <p:ext uri="{BB962C8B-B14F-4D97-AF65-F5344CB8AC3E}">
        <p14:creationId xmlns:p14="http://schemas.microsoft.com/office/powerpoint/2010/main" val="232050086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ASH_END_Pour_Aller_Plus_Loin">
    <p:spTree>
      <p:nvGrpSpPr>
        <p:cNvPr id="1" name=""/>
        <p:cNvGrpSpPr/>
        <p:nvPr/>
      </p:nvGrpSpPr>
      <p:grpSpPr>
        <a:xfrm>
          <a:off x="0" y="0"/>
          <a:ext cx="0" cy="0"/>
          <a:chOff x="0" y="0"/>
          <a:chExt cx="0" cy="0"/>
        </a:xfrm>
      </p:grpSpPr>
      <p:sp>
        <p:nvSpPr>
          <p:cNvPr id="26" name="Text Placeholder 22"/>
          <p:cNvSpPr txBox="1">
            <a:spLocks/>
          </p:cNvSpPr>
          <p:nvPr userDrawn="1"/>
        </p:nvSpPr>
        <p:spPr>
          <a:xfrm>
            <a:off x="4593369" y="627461"/>
            <a:ext cx="2791385" cy="665559"/>
          </a:xfrm>
          <a:prstGeom prst="rect">
            <a:avLst/>
          </a:prstGeom>
        </p:spPr>
        <p:txBody>
          <a:bodyPr lIns="0" tIns="0" rIns="0" bIns="0"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25"/>
              </a:spcAft>
              <a:buNone/>
            </a:pPr>
            <a:r>
              <a:rPr lang="fr-FR" sz="2400" b="1" spc="225" dirty="0">
                <a:latin typeface="Segoe UI" panose="020B0502040204020203" pitchFamily="34" charset="0"/>
                <a:cs typeface="Segoe UI" panose="020B0502040204020203" pitchFamily="34" charset="0"/>
              </a:rPr>
              <a:t>CONTACTS</a:t>
            </a:r>
          </a:p>
          <a:p>
            <a:pPr marL="0" indent="0">
              <a:lnSpc>
                <a:spcPct val="100000"/>
              </a:lnSpc>
              <a:spcBef>
                <a:spcPts val="0"/>
              </a:spcBef>
              <a:spcAft>
                <a:spcPts val="225"/>
              </a:spcAft>
              <a:buNone/>
            </a:pPr>
            <a:endParaRPr lang="fr-FR" sz="2400" b="1" spc="225" dirty="0">
              <a:latin typeface="Segoe UI" panose="020B0502040204020203" pitchFamily="34" charset="0"/>
              <a:cs typeface="Segoe UI" panose="020B0502040204020203" pitchFamily="34" charset="0"/>
            </a:endParaRPr>
          </a:p>
        </p:txBody>
      </p:sp>
      <p:cxnSp>
        <p:nvCxnSpPr>
          <p:cNvPr id="27" name="Straight Connector 79"/>
          <p:cNvCxnSpPr/>
          <p:nvPr userDrawn="1"/>
        </p:nvCxnSpPr>
        <p:spPr>
          <a:xfrm>
            <a:off x="4593370" y="1449614"/>
            <a:ext cx="48269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8" name="Groupe 37"/>
          <p:cNvGrpSpPr/>
          <p:nvPr userDrawn="1"/>
        </p:nvGrpSpPr>
        <p:grpSpPr>
          <a:xfrm>
            <a:off x="4593370" y="4310549"/>
            <a:ext cx="1963879" cy="263151"/>
            <a:chOff x="7037707" y="5795023"/>
            <a:chExt cx="2127536" cy="350868"/>
          </a:xfrm>
        </p:grpSpPr>
        <p:sp>
          <p:nvSpPr>
            <p:cNvPr id="39" name="Freeform 5">
              <a:hlinkClick r:id="rId2"/>
            </p:cNvPr>
            <p:cNvSpPr>
              <a:spLocks noChangeAspect="1" noEditPoints="1"/>
            </p:cNvSpPr>
            <p:nvPr/>
          </p:nvSpPr>
          <p:spPr bwMode="auto">
            <a:xfrm>
              <a:off x="8872513" y="5795023"/>
              <a:ext cx="292730" cy="350868"/>
            </a:xfrm>
            <a:custGeom>
              <a:avLst/>
              <a:gdLst>
                <a:gd name="T0" fmla="*/ 234 w 300"/>
                <a:gd name="T1" fmla="*/ 263 h 360"/>
                <a:gd name="T2" fmla="*/ 243 w 300"/>
                <a:gd name="T3" fmla="*/ 243 h 360"/>
                <a:gd name="T4" fmla="*/ 254 w 300"/>
                <a:gd name="T5" fmla="*/ 252 h 360"/>
                <a:gd name="T6" fmla="*/ 180 w 300"/>
                <a:gd name="T7" fmla="*/ 239 h 360"/>
                <a:gd name="T8" fmla="*/ 171 w 300"/>
                <a:gd name="T9" fmla="*/ 302 h 360"/>
                <a:gd name="T10" fmla="*/ 189 w 300"/>
                <a:gd name="T11" fmla="*/ 302 h 360"/>
                <a:gd name="T12" fmla="*/ 180 w 300"/>
                <a:gd name="T13" fmla="*/ 239 h 360"/>
                <a:gd name="T14" fmla="*/ 300 w 300"/>
                <a:gd name="T15" fmla="*/ 314 h 360"/>
                <a:gd name="T16" fmla="*/ 49 w 300"/>
                <a:gd name="T17" fmla="*/ 360 h 360"/>
                <a:gd name="T18" fmla="*/ 0 w 300"/>
                <a:gd name="T19" fmla="*/ 208 h 360"/>
                <a:gd name="T20" fmla="*/ 251 w 300"/>
                <a:gd name="T21" fmla="*/ 161 h 360"/>
                <a:gd name="T22" fmla="*/ 63 w 300"/>
                <a:gd name="T23" fmla="*/ 325 h 360"/>
                <a:gd name="T24" fmla="*/ 88 w 300"/>
                <a:gd name="T25" fmla="*/ 213 h 360"/>
                <a:gd name="T26" fmla="*/ 21 w 300"/>
                <a:gd name="T27" fmla="*/ 197 h 360"/>
                <a:gd name="T28" fmla="*/ 42 w 300"/>
                <a:gd name="T29" fmla="*/ 213 h 360"/>
                <a:gd name="T30" fmla="*/ 63 w 300"/>
                <a:gd name="T31" fmla="*/ 325 h 360"/>
                <a:gd name="T32" fmla="*/ 117 w 300"/>
                <a:gd name="T33" fmla="*/ 230 h 360"/>
                <a:gd name="T34" fmla="*/ 117 w 300"/>
                <a:gd name="T35" fmla="*/ 304 h 360"/>
                <a:gd name="T36" fmla="*/ 104 w 300"/>
                <a:gd name="T37" fmla="*/ 290 h 360"/>
                <a:gd name="T38" fmla="*/ 83 w 300"/>
                <a:gd name="T39" fmla="*/ 230 h 360"/>
                <a:gd name="T40" fmla="*/ 84 w 300"/>
                <a:gd name="T41" fmla="*/ 308 h 360"/>
                <a:gd name="T42" fmla="*/ 121 w 300"/>
                <a:gd name="T43" fmla="*/ 313 h 360"/>
                <a:gd name="T44" fmla="*/ 138 w 300"/>
                <a:gd name="T45" fmla="*/ 325 h 360"/>
                <a:gd name="T46" fmla="*/ 204 w 300"/>
                <a:gd name="T47" fmla="*/ 298 h 360"/>
                <a:gd name="T48" fmla="*/ 171 w 300"/>
                <a:gd name="T49" fmla="*/ 234 h 360"/>
                <a:gd name="T50" fmla="*/ 150 w 300"/>
                <a:gd name="T51" fmla="*/ 197 h 360"/>
                <a:gd name="T52" fmla="*/ 167 w 300"/>
                <a:gd name="T53" fmla="*/ 324 h 360"/>
                <a:gd name="T54" fmla="*/ 204 w 300"/>
                <a:gd name="T55" fmla="*/ 298 h 360"/>
                <a:gd name="T56" fmla="*/ 254 w 300"/>
                <a:gd name="T57" fmla="*/ 292 h 360"/>
                <a:gd name="T58" fmla="*/ 254 w 300"/>
                <a:gd name="T59" fmla="*/ 303 h 360"/>
                <a:gd name="T60" fmla="*/ 242 w 300"/>
                <a:gd name="T61" fmla="*/ 311 h 360"/>
                <a:gd name="T62" fmla="*/ 234 w 300"/>
                <a:gd name="T63" fmla="*/ 302 h 360"/>
                <a:gd name="T64" fmla="*/ 234 w 300"/>
                <a:gd name="T65" fmla="*/ 280 h 360"/>
                <a:gd name="T66" fmla="*/ 270 w 300"/>
                <a:gd name="T67" fmla="*/ 266 h 360"/>
                <a:gd name="T68" fmla="*/ 228 w 300"/>
                <a:gd name="T69" fmla="*/ 229 h 360"/>
                <a:gd name="T70" fmla="*/ 217 w 300"/>
                <a:gd name="T71" fmla="*/ 262 h 360"/>
                <a:gd name="T72" fmla="*/ 270 w 300"/>
                <a:gd name="T73" fmla="*/ 292 h 360"/>
                <a:gd name="T74" fmla="*/ 194 w 300"/>
                <a:gd name="T75" fmla="*/ 137 h 360"/>
                <a:gd name="T76" fmla="*/ 211 w 300"/>
                <a:gd name="T77" fmla="*/ 137 h 360"/>
                <a:gd name="T78" fmla="*/ 216 w 300"/>
                <a:gd name="T79" fmla="*/ 138 h 360"/>
                <a:gd name="T80" fmla="*/ 240 w 300"/>
                <a:gd name="T81" fmla="*/ 39 h 360"/>
                <a:gd name="T82" fmla="*/ 221 w 300"/>
                <a:gd name="T83" fmla="*/ 116 h 360"/>
                <a:gd name="T84" fmla="*/ 206 w 300"/>
                <a:gd name="T85" fmla="*/ 116 h 360"/>
                <a:gd name="T86" fmla="*/ 187 w 300"/>
                <a:gd name="T87" fmla="*/ 39 h 360"/>
                <a:gd name="T88" fmla="*/ 187 w 300"/>
                <a:gd name="T89" fmla="*/ 123 h 360"/>
                <a:gd name="T90" fmla="*/ 119 w 300"/>
                <a:gd name="T91" fmla="*/ 75 h 360"/>
                <a:gd name="T92" fmla="*/ 130 w 300"/>
                <a:gd name="T93" fmla="*/ 40 h 360"/>
                <a:gd name="T94" fmla="*/ 159 w 300"/>
                <a:gd name="T95" fmla="*/ 38 h 360"/>
                <a:gd name="T96" fmla="*/ 173 w 300"/>
                <a:gd name="T97" fmla="*/ 57 h 360"/>
                <a:gd name="T98" fmla="*/ 174 w 300"/>
                <a:gd name="T99" fmla="*/ 98 h 360"/>
                <a:gd name="T100" fmla="*/ 168 w 300"/>
                <a:gd name="T101" fmla="*/ 130 h 360"/>
                <a:gd name="T102" fmla="*/ 147 w 300"/>
                <a:gd name="T103" fmla="*/ 141 h 360"/>
                <a:gd name="T104" fmla="*/ 125 w 300"/>
                <a:gd name="T105" fmla="*/ 132 h 360"/>
                <a:gd name="T106" fmla="*/ 119 w 300"/>
                <a:gd name="T107" fmla="*/ 101 h 360"/>
                <a:gd name="T108" fmla="*/ 137 w 300"/>
                <a:gd name="T109" fmla="*/ 114 h 360"/>
                <a:gd name="T110" fmla="*/ 156 w 300"/>
                <a:gd name="T111" fmla="*/ 114 h 360"/>
                <a:gd name="T112" fmla="*/ 146 w 300"/>
                <a:gd name="T113" fmla="*/ 52 h 360"/>
                <a:gd name="T114" fmla="*/ 137 w 300"/>
                <a:gd name="T115" fmla="*/ 114 h 360"/>
                <a:gd name="T116" fmla="*/ 95 w 300"/>
                <a:gd name="T117" fmla="*/ 141 h 360"/>
                <a:gd name="T118" fmla="*/ 121 w 300"/>
                <a:gd name="T119" fmla="*/ 0 h 360"/>
                <a:gd name="T120" fmla="*/ 83 w 300"/>
                <a:gd name="T121" fmla="*/ 48 h 360"/>
                <a:gd name="T122" fmla="*/ 45 w 300"/>
                <a:gd name="T123" fmla="*/ 0 h 360"/>
                <a:gd name="T124" fmla="*/ 73 w 300"/>
                <a:gd name="T125" fmla="*/ 14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60">
                  <a:moveTo>
                    <a:pt x="254" y="263"/>
                  </a:moveTo>
                  <a:cubicBezTo>
                    <a:pt x="234" y="263"/>
                    <a:pt x="234" y="263"/>
                    <a:pt x="234" y="263"/>
                  </a:cubicBezTo>
                  <a:cubicBezTo>
                    <a:pt x="234" y="252"/>
                    <a:pt x="234" y="252"/>
                    <a:pt x="234" y="252"/>
                  </a:cubicBezTo>
                  <a:cubicBezTo>
                    <a:pt x="234" y="247"/>
                    <a:pt x="238" y="243"/>
                    <a:pt x="243" y="243"/>
                  </a:cubicBezTo>
                  <a:cubicBezTo>
                    <a:pt x="245" y="243"/>
                    <a:pt x="245" y="243"/>
                    <a:pt x="245" y="243"/>
                  </a:cubicBezTo>
                  <a:cubicBezTo>
                    <a:pt x="250" y="243"/>
                    <a:pt x="254" y="247"/>
                    <a:pt x="254" y="252"/>
                  </a:cubicBezTo>
                  <a:lnTo>
                    <a:pt x="254" y="263"/>
                  </a:lnTo>
                  <a:close/>
                  <a:moveTo>
                    <a:pt x="180" y="239"/>
                  </a:moveTo>
                  <a:cubicBezTo>
                    <a:pt x="175" y="239"/>
                    <a:pt x="171" y="242"/>
                    <a:pt x="171" y="246"/>
                  </a:cubicBezTo>
                  <a:cubicBezTo>
                    <a:pt x="171" y="302"/>
                    <a:pt x="171" y="302"/>
                    <a:pt x="171" y="302"/>
                  </a:cubicBezTo>
                  <a:cubicBezTo>
                    <a:pt x="171" y="306"/>
                    <a:pt x="175" y="310"/>
                    <a:pt x="180" y="310"/>
                  </a:cubicBezTo>
                  <a:cubicBezTo>
                    <a:pt x="185" y="310"/>
                    <a:pt x="189" y="306"/>
                    <a:pt x="189" y="302"/>
                  </a:cubicBezTo>
                  <a:cubicBezTo>
                    <a:pt x="189" y="246"/>
                    <a:pt x="189" y="246"/>
                    <a:pt x="189" y="246"/>
                  </a:cubicBezTo>
                  <a:cubicBezTo>
                    <a:pt x="189" y="242"/>
                    <a:pt x="185" y="239"/>
                    <a:pt x="180" y="239"/>
                  </a:cubicBezTo>
                  <a:close/>
                  <a:moveTo>
                    <a:pt x="300" y="208"/>
                  </a:moveTo>
                  <a:cubicBezTo>
                    <a:pt x="300" y="314"/>
                    <a:pt x="300" y="314"/>
                    <a:pt x="300" y="314"/>
                  </a:cubicBezTo>
                  <a:cubicBezTo>
                    <a:pt x="300" y="339"/>
                    <a:pt x="278" y="360"/>
                    <a:pt x="251" y="360"/>
                  </a:cubicBezTo>
                  <a:cubicBezTo>
                    <a:pt x="49" y="360"/>
                    <a:pt x="49" y="360"/>
                    <a:pt x="49" y="360"/>
                  </a:cubicBezTo>
                  <a:cubicBezTo>
                    <a:pt x="22" y="360"/>
                    <a:pt x="0" y="339"/>
                    <a:pt x="0" y="314"/>
                  </a:cubicBezTo>
                  <a:cubicBezTo>
                    <a:pt x="0" y="208"/>
                    <a:pt x="0" y="208"/>
                    <a:pt x="0" y="208"/>
                  </a:cubicBezTo>
                  <a:cubicBezTo>
                    <a:pt x="0" y="182"/>
                    <a:pt x="22" y="161"/>
                    <a:pt x="49" y="161"/>
                  </a:cubicBezTo>
                  <a:cubicBezTo>
                    <a:pt x="251" y="161"/>
                    <a:pt x="251" y="161"/>
                    <a:pt x="251" y="161"/>
                  </a:cubicBezTo>
                  <a:cubicBezTo>
                    <a:pt x="278" y="161"/>
                    <a:pt x="300" y="182"/>
                    <a:pt x="300" y="208"/>
                  </a:cubicBezTo>
                  <a:close/>
                  <a:moveTo>
                    <a:pt x="63" y="325"/>
                  </a:moveTo>
                  <a:cubicBezTo>
                    <a:pt x="63" y="213"/>
                    <a:pt x="63" y="213"/>
                    <a:pt x="63" y="213"/>
                  </a:cubicBezTo>
                  <a:cubicBezTo>
                    <a:pt x="88" y="213"/>
                    <a:pt x="88" y="213"/>
                    <a:pt x="88" y="213"/>
                  </a:cubicBezTo>
                  <a:cubicBezTo>
                    <a:pt x="88" y="197"/>
                    <a:pt x="88" y="197"/>
                    <a:pt x="88" y="197"/>
                  </a:cubicBezTo>
                  <a:cubicBezTo>
                    <a:pt x="21" y="197"/>
                    <a:pt x="21" y="197"/>
                    <a:pt x="21" y="197"/>
                  </a:cubicBezTo>
                  <a:cubicBezTo>
                    <a:pt x="21" y="213"/>
                    <a:pt x="21" y="213"/>
                    <a:pt x="21" y="213"/>
                  </a:cubicBezTo>
                  <a:cubicBezTo>
                    <a:pt x="42" y="213"/>
                    <a:pt x="42" y="213"/>
                    <a:pt x="42" y="213"/>
                  </a:cubicBezTo>
                  <a:cubicBezTo>
                    <a:pt x="42" y="325"/>
                    <a:pt x="42" y="325"/>
                    <a:pt x="42" y="325"/>
                  </a:cubicBezTo>
                  <a:lnTo>
                    <a:pt x="63" y="325"/>
                  </a:lnTo>
                  <a:close/>
                  <a:moveTo>
                    <a:pt x="138" y="230"/>
                  </a:moveTo>
                  <a:cubicBezTo>
                    <a:pt x="117" y="230"/>
                    <a:pt x="117" y="230"/>
                    <a:pt x="117" y="230"/>
                  </a:cubicBezTo>
                  <a:cubicBezTo>
                    <a:pt x="117" y="290"/>
                    <a:pt x="117" y="290"/>
                    <a:pt x="117" y="290"/>
                  </a:cubicBezTo>
                  <a:cubicBezTo>
                    <a:pt x="117" y="298"/>
                    <a:pt x="117" y="303"/>
                    <a:pt x="117" y="304"/>
                  </a:cubicBezTo>
                  <a:cubicBezTo>
                    <a:pt x="115" y="309"/>
                    <a:pt x="107" y="314"/>
                    <a:pt x="104" y="305"/>
                  </a:cubicBezTo>
                  <a:cubicBezTo>
                    <a:pt x="104" y="303"/>
                    <a:pt x="104" y="298"/>
                    <a:pt x="104" y="290"/>
                  </a:cubicBezTo>
                  <a:cubicBezTo>
                    <a:pt x="104" y="230"/>
                    <a:pt x="104" y="230"/>
                    <a:pt x="104" y="230"/>
                  </a:cubicBezTo>
                  <a:cubicBezTo>
                    <a:pt x="83" y="230"/>
                    <a:pt x="83" y="230"/>
                    <a:pt x="83" y="230"/>
                  </a:cubicBezTo>
                  <a:cubicBezTo>
                    <a:pt x="84" y="289"/>
                    <a:pt x="84" y="289"/>
                    <a:pt x="84" y="289"/>
                  </a:cubicBezTo>
                  <a:cubicBezTo>
                    <a:pt x="84" y="298"/>
                    <a:pt x="83" y="305"/>
                    <a:pt x="84" y="308"/>
                  </a:cubicBezTo>
                  <a:cubicBezTo>
                    <a:pt x="84" y="314"/>
                    <a:pt x="84" y="320"/>
                    <a:pt x="89" y="324"/>
                  </a:cubicBezTo>
                  <a:cubicBezTo>
                    <a:pt x="98" y="330"/>
                    <a:pt x="116" y="323"/>
                    <a:pt x="121" y="313"/>
                  </a:cubicBezTo>
                  <a:cubicBezTo>
                    <a:pt x="121" y="325"/>
                    <a:pt x="121" y="325"/>
                    <a:pt x="121" y="325"/>
                  </a:cubicBezTo>
                  <a:cubicBezTo>
                    <a:pt x="138" y="325"/>
                    <a:pt x="138" y="325"/>
                    <a:pt x="138" y="325"/>
                  </a:cubicBezTo>
                  <a:cubicBezTo>
                    <a:pt x="138" y="230"/>
                    <a:pt x="138" y="230"/>
                    <a:pt x="138" y="230"/>
                  </a:cubicBezTo>
                  <a:close/>
                  <a:moveTo>
                    <a:pt x="204" y="298"/>
                  </a:moveTo>
                  <a:cubicBezTo>
                    <a:pt x="204" y="249"/>
                    <a:pt x="204" y="249"/>
                    <a:pt x="204" y="249"/>
                  </a:cubicBezTo>
                  <a:cubicBezTo>
                    <a:pt x="204" y="230"/>
                    <a:pt x="190" y="218"/>
                    <a:pt x="171" y="234"/>
                  </a:cubicBezTo>
                  <a:cubicBezTo>
                    <a:pt x="171" y="197"/>
                    <a:pt x="171" y="197"/>
                    <a:pt x="171" y="197"/>
                  </a:cubicBezTo>
                  <a:cubicBezTo>
                    <a:pt x="150" y="197"/>
                    <a:pt x="150" y="197"/>
                    <a:pt x="150" y="197"/>
                  </a:cubicBezTo>
                  <a:cubicBezTo>
                    <a:pt x="150" y="324"/>
                    <a:pt x="150" y="324"/>
                    <a:pt x="150" y="324"/>
                  </a:cubicBezTo>
                  <a:cubicBezTo>
                    <a:pt x="167" y="324"/>
                    <a:pt x="167" y="324"/>
                    <a:pt x="167" y="324"/>
                  </a:cubicBezTo>
                  <a:cubicBezTo>
                    <a:pt x="169" y="316"/>
                    <a:pt x="169" y="316"/>
                    <a:pt x="169" y="316"/>
                  </a:cubicBezTo>
                  <a:cubicBezTo>
                    <a:pt x="191" y="336"/>
                    <a:pt x="204" y="323"/>
                    <a:pt x="204" y="298"/>
                  </a:cubicBezTo>
                  <a:close/>
                  <a:moveTo>
                    <a:pt x="270" y="292"/>
                  </a:moveTo>
                  <a:cubicBezTo>
                    <a:pt x="254" y="292"/>
                    <a:pt x="254" y="292"/>
                    <a:pt x="254" y="292"/>
                  </a:cubicBezTo>
                  <a:cubicBezTo>
                    <a:pt x="254" y="293"/>
                    <a:pt x="254" y="293"/>
                    <a:pt x="254" y="294"/>
                  </a:cubicBezTo>
                  <a:cubicBezTo>
                    <a:pt x="254" y="303"/>
                    <a:pt x="254" y="303"/>
                    <a:pt x="254" y="303"/>
                  </a:cubicBezTo>
                  <a:cubicBezTo>
                    <a:pt x="254" y="307"/>
                    <a:pt x="250" y="311"/>
                    <a:pt x="245" y="311"/>
                  </a:cubicBezTo>
                  <a:cubicBezTo>
                    <a:pt x="242" y="311"/>
                    <a:pt x="242" y="311"/>
                    <a:pt x="242" y="311"/>
                  </a:cubicBezTo>
                  <a:cubicBezTo>
                    <a:pt x="238" y="311"/>
                    <a:pt x="234" y="307"/>
                    <a:pt x="234" y="303"/>
                  </a:cubicBezTo>
                  <a:cubicBezTo>
                    <a:pt x="234" y="302"/>
                    <a:pt x="234" y="302"/>
                    <a:pt x="234" y="302"/>
                  </a:cubicBezTo>
                  <a:cubicBezTo>
                    <a:pt x="234" y="292"/>
                    <a:pt x="234" y="292"/>
                    <a:pt x="234" y="292"/>
                  </a:cubicBezTo>
                  <a:cubicBezTo>
                    <a:pt x="234" y="280"/>
                    <a:pt x="234" y="280"/>
                    <a:pt x="234" y="280"/>
                  </a:cubicBezTo>
                  <a:cubicBezTo>
                    <a:pt x="270" y="280"/>
                    <a:pt x="270" y="280"/>
                    <a:pt x="270" y="280"/>
                  </a:cubicBezTo>
                  <a:cubicBezTo>
                    <a:pt x="270" y="266"/>
                    <a:pt x="270" y="266"/>
                    <a:pt x="270" y="266"/>
                  </a:cubicBezTo>
                  <a:cubicBezTo>
                    <a:pt x="270" y="256"/>
                    <a:pt x="269" y="247"/>
                    <a:pt x="268" y="241"/>
                  </a:cubicBezTo>
                  <a:cubicBezTo>
                    <a:pt x="266" y="223"/>
                    <a:pt x="241" y="220"/>
                    <a:pt x="228" y="229"/>
                  </a:cubicBezTo>
                  <a:cubicBezTo>
                    <a:pt x="224" y="232"/>
                    <a:pt x="221" y="236"/>
                    <a:pt x="220" y="241"/>
                  </a:cubicBezTo>
                  <a:cubicBezTo>
                    <a:pt x="218" y="246"/>
                    <a:pt x="217" y="253"/>
                    <a:pt x="217" y="262"/>
                  </a:cubicBezTo>
                  <a:cubicBezTo>
                    <a:pt x="217" y="292"/>
                    <a:pt x="217" y="292"/>
                    <a:pt x="217" y="292"/>
                  </a:cubicBezTo>
                  <a:cubicBezTo>
                    <a:pt x="217" y="341"/>
                    <a:pt x="277" y="334"/>
                    <a:pt x="270" y="292"/>
                  </a:cubicBezTo>
                  <a:close/>
                  <a:moveTo>
                    <a:pt x="189" y="131"/>
                  </a:moveTo>
                  <a:cubicBezTo>
                    <a:pt x="190" y="134"/>
                    <a:pt x="192" y="136"/>
                    <a:pt x="194" y="137"/>
                  </a:cubicBezTo>
                  <a:cubicBezTo>
                    <a:pt x="197" y="139"/>
                    <a:pt x="199" y="140"/>
                    <a:pt x="203" y="140"/>
                  </a:cubicBezTo>
                  <a:cubicBezTo>
                    <a:pt x="206" y="140"/>
                    <a:pt x="209" y="139"/>
                    <a:pt x="211" y="137"/>
                  </a:cubicBezTo>
                  <a:cubicBezTo>
                    <a:pt x="213" y="135"/>
                    <a:pt x="215" y="133"/>
                    <a:pt x="217" y="130"/>
                  </a:cubicBezTo>
                  <a:cubicBezTo>
                    <a:pt x="216" y="138"/>
                    <a:pt x="216" y="138"/>
                    <a:pt x="216" y="138"/>
                  </a:cubicBezTo>
                  <a:cubicBezTo>
                    <a:pt x="240" y="138"/>
                    <a:pt x="240" y="138"/>
                    <a:pt x="240" y="138"/>
                  </a:cubicBezTo>
                  <a:cubicBezTo>
                    <a:pt x="240" y="39"/>
                    <a:pt x="240" y="39"/>
                    <a:pt x="240" y="39"/>
                  </a:cubicBezTo>
                  <a:cubicBezTo>
                    <a:pt x="221" y="39"/>
                    <a:pt x="221" y="39"/>
                    <a:pt x="221" y="39"/>
                  </a:cubicBezTo>
                  <a:cubicBezTo>
                    <a:pt x="221" y="116"/>
                    <a:pt x="221" y="116"/>
                    <a:pt x="221" y="116"/>
                  </a:cubicBezTo>
                  <a:cubicBezTo>
                    <a:pt x="221" y="120"/>
                    <a:pt x="218" y="123"/>
                    <a:pt x="214" y="123"/>
                  </a:cubicBezTo>
                  <a:cubicBezTo>
                    <a:pt x="209" y="123"/>
                    <a:pt x="206" y="120"/>
                    <a:pt x="206" y="116"/>
                  </a:cubicBezTo>
                  <a:cubicBezTo>
                    <a:pt x="206" y="39"/>
                    <a:pt x="206" y="39"/>
                    <a:pt x="206" y="39"/>
                  </a:cubicBezTo>
                  <a:cubicBezTo>
                    <a:pt x="187" y="39"/>
                    <a:pt x="187" y="39"/>
                    <a:pt x="187" y="39"/>
                  </a:cubicBezTo>
                  <a:cubicBezTo>
                    <a:pt x="187" y="106"/>
                    <a:pt x="187" y="106"/>
                    <a:pt x="187" y="106"/>
                  </a:cubicBezTo>
                  <a:cubicBezTo>
                    <a:pt x="187" y="114"/>
                    <a:pt x="187" y="120"/>
                    <a:pt x="187" y="123"/>
                  </a:cubicBezTo>
                  <a:cubicBezTo>
                    <a:pt x="188" y="126"/>
                    <a:pt x="188" y="128"/>
                    <a:pt x="189" y="131"/>
                  </a:cubicBezTo>
                  <a:close/>
                  <a:moveTo>
                    <a:pt x="119" y="75"/>
                  </a:moveTo>
                  <a:cubicBezTo>
                    <a:pt x="119" y="66"/>
                    <a:pt x="120" y="58"/>
                    <a:pt x="121" y="53"/>
                  </a:cubicBezTo>
                  <a:cubicBezTo>
                    <a:pt x="123" y="48"/>
                    <a:pt x="126" y="43"/>
                    <a:pt x="130" y="40"/>
                  </a:cubicBezTo>
                  <a:cubicBezTo>
                    <a:pt x="134" y="37"/>
                    <a:pt x="139" y="35"/>
                    <a:pt x="146" y="35"/>
                  </a:cubicBezTo>
                  <a:cubicBezTo>
                    <a:pt x="151" y="35"/>
                    <a:pt x="156" y="36"/>
                    <a:pt x="159" y="38"/>
                  </a:cubicBezTo>
                  <a:cubicBezTo>
                    <a:pt x="163" y="40"/>
                    <a:pt x="166" y="43"/>
                    <a:pt x="168" y="46"/>
                  </a:cubicBezTo>
                  <a:cubicBezTo>
                    <a:pt x="170" y="50"/>
                    <a:pt x="172" y="53"/>
                    <a:pt x="173" y="57"/>
                  </a:cubicBezTo>
                  <a:cubicBezTo>
                    <a:pt x="173" y="60"/>
                    <a:pt x="174" y="66"/>
                    <a:pt x="174" y="73"/>
                  </a:cubicBezTo>
                  <a:cubicBezTo>
                    <a:pt x="174" y="98"/>
                    <a:pt x="174" y="98"/>
                    <a:pt x="174" y="98"/>
                  </a:cubicBezTo>
                  <a:cubicBezTo>
                    <a:pt x="174" y="107"/>
                    <a:pt x="173" y="114"/>
                    <a:pt x="173" y="118"/>
                  </a:cubicBezTo>
                  <a:cubicBezTo>
                    <a:pt x="172" y="122"/>
                    <a:pt x="170" y="126"/>
                    <a:pt x="168" y="130"/>
                  </a:cubicBezTo>
                  <a:cubicBezTo>
                    <a:pt x="166" y="134"/>
                    <a:pt x="163" y="137"/>
                    <a:pt x="159" y="138"/>
                  </a:cubicBezTo>
                  <a:cubicBezTo>
                    <a:pt x="155" y="140"/>
                    <a:pt x="151" y="141"/>
                    <a:pt x="147" y="141"/>
                  </a:cubicBezTo>
                  <a:cubicBezTo>
                    <a:pt x="141" y="141"/>
                    <a:pt x="137" y="140"/>
                    <a:pt x="133" y="139"/>
                  </a:cubicBezTo>
                  <a:cubicBezTo>
                    <a:pt x="129" y="137"/>
                    <a:pt x="127" y="135"/>
                    <a:pt x="125" y="132"/>
                  </a:cubicBezTo>
                  <a:cubicBezTo>
                    <a:pt x="122" y="129"/>
                    <a:pt x="121" y="125"/>
                    <a:pt x="120" y="121"/>
                  </a:cubicBezTo>
                  <a:cubicBezTo>
                    <a:pt x="119" y="116"/>
                    <a:pt x="119" y="110"/>
                    <a:pt x="119" y="101"/>
                  </a:cubicBezTo>
                  <a:cubicBezTo>
                    <a:pt x="119" y="75"/>
                    <a:pt x="119" y="75"/>
                    <a:pt x="119" y="75"/>
                  </a:cubicBezTo>
                  <a:close/>
                  <a:moveTo>
                    <a:pt x="137" y="114"/>
                  </a:moveTo>
                  <a:cubicBezTo>
                    <a:pt x="137" y="120"/>
                    <a:pt x="141" y="125"/>
                    <a:pt x="146" y="125"/>
                  </a:cubicBezTo>
                  <a:cubicBezTo>
                    <a:pt x="151" y="125"/>
                    <a:pt x="156" y="120"/>
                    <a:pt x="156" y="114"/>
                  </a:cubicBezTo>
                  <a:cubicBezTo>
                    <a:pt x="156" y="62"/>
                    <a:pt x="156" y="62"/>
                    <a:pt x="156" y="62"/>
                  </a:cubicBezTo>
                  <a:cubicBezTo>
                    <a:pt x="156" y="56"/>
                    <a:pt x="151" y="52"/>
                    <a:pt x="146" y="52"/>
                  </a:cubicBezTo>
                  <a:cubicBezTo>
                    <a:pt x="141" y="52"/>
                    <a:pt x="137" y="56"/>
                    <a:pt x="137" y="62"/>
                  </a:cubicBezTo>
                  <a:lnTo>
                    <a:pt x="137" y="114"/>
                  </a:lnTo>
                  <a:close/>
                  <a:moveTo>
                    <a:pt x="73" y="141"/>
                  </a:moveTo>
                  <a:cubicBezTo>
                    <a:pt x="95" y="141"/>
                    <a:pt x="95" y="141"/>
                    <a:pt x="95" y="141"/>
                  </a:cubicBezTo>
                  <a:cubicBezTo>
                    <a:pt x="95" y="65"/>
                    <a:pt x="95" y="65"/>
                    <a:pt x="95" y="65"/>
                  </a:cubicBezTo>
                  <a:cubicBezTo>
                    <a:pt x="121" y="0"/>
                    <a:pt x="121" y="0"/>
                    <a:pt x="121" y="0"/>
                  </a:cubicBezTo>
                  <a:cubicBezTo>
                    <a:pt x="97" y="0"/>
                    <a:pt x="97" y="0"/>
                    <a:pt x="97" y="0"/>
                  </a:cubicBezTo>
                  <a:cubicBezTo>
                    <a:pt x="83" y="48"/>
                    <a:pt x="83" y="48"/>
                    <a:pt x="83" y="48"/>
                  </a:cubicBezTo>
                  <a:cubicBezTo>
                    <a:pt x="69" y="0"/>
                    <a:pt x="69" y="0"/>
                    <a:pt x="69" y="0"/>
                  </a:cubicBezTo>
                  <a:cubicBezTo>
                    <a:pt x="45" y="0"/>
                    <a:pt x="45" y="0"/>
                    <a:pt x="45" y="0"/>
                  </a:cubicBezTo>
                  <a:cubicBezTo>
                    <a:pt x="73" y="65"/>
                    <a:pt x="73" y="65"/>
                    <a:pt x="73" y="65"/>
                  </a:cubicBezTo>
                  <a:lnTo>
                    <a:pt x="73" y="141"/>
                  </a:lnTo>
                  <a:close/>
                </a:path>
              </a:pathLst>
            </a:custGeom>
            <a:solidFill>
              <a:srgbClr val="CC181E"/>
            </a:solidFill>
            <a:ln>
              <a:noFill/>
            </a:ln>
          </p:spPr>
          <p:txBody>
            <a:bodyPr vert="horz" wrap="square" lIns="0" tIns="45720" rIns="91440" bIns="45720" numCol="1" anchor="t" anchorCtr="0" compatLnSpc="1">
              <a:prstTxWarp prst="textNoShape">
                <a:avLst/>
              </a:prstTxWarp>
            </a:bodyPr>
            <a:lstStyle/>
            <a:p>
              <a:endParaRPr lang="fr-FR" sz="1350" dirty="0">
                <a:latin typeface="Segoe Condensed" panose="020B0606040200020203" pitchFamily="34" charset="0"/>
              </a:endParaRPr>
            </a:p>
          </p:txBody>
        </p:sp>
        <p:sp>
          <p:nvSpPr>
            <p:cNvPr id="40" name="Freeform 13">
              <a:hlinkClick r:id="rId3"/>
            </p:cNvPr>
            <p:cNvSpPr>
              <a:spLocks noChangeAspect="1" noEditPoints="1"/>
            </p:cNvSpPr>
            <p:nvPr/>
          </p:nvSpPr>
          <p:spPr bwMode="auto">
            <a:xfrm>
              <a:off x="7037707" y="5823439"/>
              <a:ext cx="307680" cy="294036"/>
            </a:xfrm>
            <a:custGeom>
              <a:avLst/>
              <a:gdLst>
                <a:gd name="T0" fmla="*/ 360 w 360"/>
                <a:gd name="T1" fmla="*/ 211 h 344"/>
                <a:gd name="T2" fmla="*/ 360 w 360"/>
                <a:gd name="T3" fmla="*/ 344 h 344"/>
                <a:gd name="T4" fmla="*/ 283 w 360"/>
                <a:gd name="T5" fmla="*/ 344 h 344"/>
                <a:gd name="T6" fmla="*/ 283 w 360"/>
                <a:gd name="T7" fmla="*/ 220 h 344"/>
                <a:gd name="T8" fmla="*/ 244 w 360"/>
                <a:gd name="T9" fmla="*/ 167 h 344"/>
                <a:gd name="T10" fmla="*/ 204 w 360"/>
                <a:gd name="T11" fmla="*/ 196 h 344"/>
                <a:gd name="T12" fmla="*/ 202 w 360"/>
                <a:gd name="T13" fmla="*/ 214 h 344"/>
                <a:gd name="T14" fmla="*/ 202 w 360"/>
                <a:gd name="T15" fmla="*/ 344 h 344"/>
                <a:gd name="T16" fmla="*/ 124 w 360"/>
                <a:gd name="T17" fmla="*/ 344 h 344"/>
                <a:gd name="T18" fmla="*/ 124 w 360"/>
                <a:gd name="T19" fmla="*/ 112 h 344"/>
                <a:gd name="T20" fmla="*/ 202 w 360"/>
                <a:gd name="T21" fmla="*/ 112 h 344"/>
                <a:gd name="T22" fmla="*/ 202 w 360"/>
                <a:gd name="T23" fmla="*/ 145 h 344"/>
                <a:gd name="T24" fmla="*/ 201 w 360"/>
                <a:gd name="T25" fmla="*/ 146 h 344"/>
                <a:gd name="T26" fmla="*/ 202 w 360"/>
                <a:gd name="T27" fmla="*/ 146 h 344"/>
                <a:gd name="T28" fmla="*/ 202 w 360"/>
                <a:gd name="T29" fmla="*/ 145 h 344"/>
                <a:gd name="T30" fmla="*/ 271 w 360"/>
                <a:gd name="T31" fmla="*/ 106 h 344"/>
                <a:gd name="T32" fmla="*/ 360 w 360"/>
                <a:gd name="T33" fmla="*/ 211 h 344"/>
                <a:gd name="T34" fmla="*/ 44 w 360"/>
                <a:gd name="T35" fmla="*/ 0 h 344"/>
                <a:gd name="T36" fmla="*/ 0 w 360"/>
                <a:gd name="T37" fmla="*/ 40 h 344"/>
                <a:gd name="T38" fmla="*/ 43 w 360"/>
                <a:gd name="T39" fmla="*/ 80 h 344"/>
                <a:gd name="T40" fmla="*/ 43 w 360"/>
                <a:gd name="T41" fmla="*/ 80 h 344"/>
                <a:gd name="T42" fmla="*/ 87 w 360"/>
                <a:gd name="T43" fmla="*/ 40 h 344"/>
                <a:gd name="T44" fmla="*/ 44 w 360"/>
                <a:gd name="T45" fmla="*/ 0 h 344"/>
                <a:gd name="T46" fmla="*/ 5 w 360"/>
                <a:gd name="T47" fmla="*/ 344 h 344"/>
                <a:gd name="T48" fmla="*/ 82 w 360"/>
                <a:gd name="T49" fmla="*/ 344 h 344"/>
                <a:gd name="T50" fmla="*/ 82 w 360"/>
                <a:gd name="T51" fmla="*/ 112 h 344"/>
                <a:gd name="T52" fmla="*/ 5 w 360"/>
                <a:gd name="T53" fmla="*/ 112 h 344"/>
                <a:gd name="T54" fmla="*/ 5 w 360"/>
                <a:gd name="T55"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344">
                  <a:moveTo>
                    <a:pt x="360" y="211"/>
                  </a:moveTo>
                  <a:cubicBezTo>
                    <a:pt x="360" y="344"/>
                    <a:pt x="360" y="344"/>
                    <a:pt x="360" y="344"/>
                  </a:cubicBezTo>
                  <a:cubicBezTo>
                    <a:pt x="283" y="344"/>
                    <a:pt x="283" y="344"/>
                    <a:pt x="283" y="344"/>
                  </a:cubicBezTo>
                  <a:cubicBezTo>
                    <a:pt x="283" y="220"/>
                    <a:pt x="283" y="220"/>
                    <a:pt x="283" y="220"/>
                  </a:cubicBezTo>
                  <a:cubicBezTo>
                    <a:pt x="283" y="189"/>
                    <a:pt x="272" y="167"/>
                    <a:pt x="244" y="167"/>
                  </a:cubicBezTo>
                  <a:cubicBezTo>
                    <a:pt x="222" y="167"/>
                    <a:pt x="210" y="182"/>
                    <a:pt x="204" y="196"/>
                  </a:cubicBezTo>
                  <a:cubicBezTo>
                    <a:pt x="202" y="201"/>
                    <a:pt x="202" y="207"/>
                    <a:pt x="202" y="214"/>
                  </a:cubicBezTo>
                  <a:cubicBezTo>
                    <a:pt x="202" y="344"/>
                    <a:pt x="202" y="344"/>
                    <a:pt x="202" y="344"/>
                  </a:cubicBezTo>
                  <a:cubicBezTo>
                    <a:pt x="124" y="344"/>
                    <a:pt x="124" y="344"/>
                    <a:pt x="124" y="344"/>
                  </a:cubicBezTo>
                  <a:cubicBezTo>
                    <a:pt x="124" y="344"/>
                    <a:pt x="125" y="134"/>
                    <a:pt x="124" y="112"/>
                  </a:cubicBezTo>
                  <a:cubicBezTo>
                    <a:pt x="202" y="112"/>
                    <a:pt x="202" y="112"/>
                    <a:pt x="202" y="112"/>
                  </a:cubicBezTo>
                  <a:cubicBezTo>
                    <a:pt x="202" y="145"/>
                    <a:pt x="202" y="145"/>
                    <a:pt x="202" y="145"/>
                  </a:cubicBezTo>
                  <a:cubicBezTo>
                    <a:pt x="201" y="145"/>
                    <a:pt x="201" y="145"/>
                    <a:pt x="201" y="146"/>
                  </a:cubicBezTo>
                  <a:cubicBezTo>
                    <a:pt x="202" y="146"/>
                    <a:pt x="202" y="146"/>
                    <a:pt x="202" y="146"/>
                  </a:cubicBezTo>
                  <a:cubicBezTo>
                    <a:pt x="202" y="145"/>
                    <a:pt x="202" y="145"/>
                    <a:pt x="202" y="145"/>
                  </a:cubicBezTo>
                  <a:cubicBezTo>
                    <a:pt x="212" y="129"/>
                    <a:pt x="230" y="106"/>
                    <a:pt x="271" y="106"/>
                  </a:cubicBezTo>
                  <a:cubicBezTo>
                    <a:pt x="322" y="106"/>
                    <a:pt x="360" y="140"/>
                    <a:pt x="360" y="211"/>
                  </a:cubicBezTo>
                  <a:close/>
                  <a:moveTo>
                    <a:pt x="44" y="0"/>
                  </a:moveTo>
                  <a:cubicBezTo>
                    <a:pt x="17" y="0"/>
                    <a:pt x="0" y="17"/>
                    <a:pt x="0" y="40"/>
                  </a:cubicBezTo>
                  <a:cubicBezTo>
                    <a:pt x="0" y="62"/>
                    <a:pt x="17" y="80"/>
                    <a:pt x="43" y="80"/>
                  </a:cubicBezTo>
                  <a:cubicBezTo>
                    <a:pt x="43" y="80"/>
                    <a:pt x="43" y="80"/>
                    <a:pt x="43" y="80"/>
                  </a:cubicBezTo>
                  <a:cubicBezTo>
                    <a:pt x="70" y="80"/>
                    <a:pt x="87" y="62"/>
                    <a:pt x="87" y="40"/>
                  </a:cubicBezTo>
                  <a:cubicBezTo>
                    <a:pt x="86" y="17"/>
                    <a:pt x="70" y="0"/>
                    <a:pt x="44" y="0"/>
                  </a:cubicBezTo>
                  <a:close/>
                  <a:moveTo>
                    <a:pt x="5" y="344"/>
                  </a:moveTo>
                  <a:cubicBezTo>
                    <a:pt x="82" y="344"/>
                    <a:pt x="82" y="344"/>
                    <a:pt x="82" y="344"/>
                  </a:cubicBezTo>
                  <a:cubicBezTo>
                    <a:pt x="82" y="112"/>
                    <a:pt x="82" y="112"/>
                    <a:pt x="82" y="112"/>
                  </a:cubicBezTo>
                  <a:cubicBezTo>
                    <a:pt x="5" y="112"/>
                    <a:pt x="5" y="112"/>
                    <a:pt x="5" y="112"/>
                  </a:cubicBezTo>
                  <a:lnTo>
                    <a:pt x="5" y="344"/>
                  </a:lnTo>
                  <a:close/>
                </a:path>
              </a:pathLst>
            </a:custGeom>
            <a:solidFill>
              <a:srgbClr val="1D87BD"/>
            </a:solidFill>
            <a:ln>
              <a:noFill/>
            </a:ln>
          </p:spPr>
          <p:txBody>
            <a:bodyPr vert="horz" wrap="square" lIns="0" tIns="45720" rIns="91440" bIns="45720" numCol="1" anchor="t" anchorCtr="0" compatLnSpc="1">
              <a:prstTxWarp prst="textNoShape">
                <a:avLst/>
              </a:prstTxWarp>
            </a:bodyPr>
            <a:lstStyle/>
            <a:p>
              <a:endParaRPr lang="fr-FR" sz="1350" dirty="0">
                <a:latin typeface="Segoe Condensed" panose="020B0606040200020203" pitchFamily="34" charset="0"/>
              </a:endParaRPr>
            </a:p>
          </p:txBody>
        </p:sp>
        <p:sp>
          <p:nvSpPr>
            <p:cNvPr id="41" name="Freeform 9">
              <a:hlinkClick r:id="rId4"/>
            </p:cNvPr>
            <p:cNvSpPr>
              <a:spLocks noChangeAspect="1"/>
            </p:cNvSpPr>
            <p:nvPr/>
          </p:nvSpPr>
          <p:spPr bwMode="auto">
            <a:xfrm>
              <a:off x="7922145" y="5817517"/>
              <a:ext cx="373610" cy="305880"/>
            </a:xfrm>
            <a:custGeom>
              <a:avLst/>
              <a:gdLst>
                <a:gd name="T0" fmla="*/ 64 w 64"/>
                <a:gd name="T1" fmla="*/ 6 h 52"/>
                <a:gd name="T2" fmla="*/ 56 w 64"/>
                <a:gd name="T3" fmla="*/ 8 h 52"/>
                <a:gd name="T4" fmla="*/ 62 w 64"/>
                <a:gd name="T5" fmla="*/ 1 h 52"/>
                <a:gd name="T6" fmla="*/ 54 w 64"/>
                <a:gd name="T7" fmla="*/ 4 h 52"/>
                <a:gd name="T8" fmla="*/ 44 w 64"/>
                <a:gd name="T9" fmla="*/ 0 h 52"/>
                <a:gd name="T10" fmla="*/ 31 w 64"/>
                <a:gd name="T11" fmla="*/ 13 h 52"/>
                <a:gd name="T12" fmla="*/ 32 w 64"/>
                <a:gd name="T13" fmla="*/ 16 h 52"/>
                <a:gd name="T14" fmla="*/ 4 w 64"/>
                <a:gd name="T15" fmla="*/ 2 h 52"/>
                <a:gd name="T16" fmla="*/ 3 w 64"/>
                <a:gd name="T17" fmla="*/ 9 h 52"/>
                <a:gd name="T18" fmla="*/ 9 w 64"/>
                <a:gd name="T19" fmla="*/ 20 h 52"/>
                <a:gd name="T20" fmla="*/ 3 w 64"/>
                <a:gd name="T21" fmla="*/ 18 h 52"/>
                <a:gd name="T22" fmla="*/ 3 w 64"/>
                <a:gd name="T23" fmla="*/ 18 h 52"/>
                <a:gd name="T24" fmla="*/ 13 w 64"/>
                <a:gd name="T25" fmla="*/ 31 h 52"/>
                <a:gd name="T26" fmla="*/ 10 w 64"/>
                <a:gd name="T27" fmla="*/ 32 h 52"/>
                <a:gd name="T28" fmla="*/ 7 w 64"/>
                <a:gd name="T29" fmla="*/ 32 h 52"/>
                <a:gd name="T30" fmla="*/ 19 w 64"/>
                <a:gd name="T31" fmla="*/ 41 h 52"/>
                <a:gd name="T32" fmla="*/ 3 w 64"/>
                <a:gd name="T33" fmla="*/ 46 h 52"/>
                <a:gd name="T34" fmla="*/ 0 w 64"/>
                <a:gd name="T35" fmla="*/ 46 h 52"/>
                <a:gd name="T36" fmla="*/ 20 w 64"/>
                <a:gd name="T37" fmla="*/ 52 h 52"/>
                <a:gd name="T38" fmla="*/ 57 w 64"/>
                <a:gd name="T39" fmla="*/ 15 h 52"/>
                <a:gd name="T40" fmla="*/ 57 w 64"/>
                <a:gd name="T41" fmla="*/ 13 h 52"/>
                <a:gd name="T42" fmla="*/ 64 w 64"/>
                <a:gd name="T43" fmla="*/ 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52">
                  <a:moveTo>
                    <a:pt x="64" y="6"/>
                  </a:moveTo>
                  <a:cubicBezTo>
                    <a:pt x="62" y="7"/>
                    <a:pt x="59" y="8"/>
                    <a:pt x="56" y="8"/>
                  </a:cubicBezTo>
                  <a:cubicBezTo>
                    <a:pt x="59" y="7"/>
                    <a:pt x="61" y="4"/>
                    <a:pt x="62" y="1"/>
                  </a:cubicBezTo>
                  <a:cubicBezTo>
                    <a:pt x="60" y="2"/>
                    <a:pt x="57" y="4"/>
                    <a:pt x="54" y="4"/>
                  </a:cubicBezTo>
                  <a:cubicBezTo>
                    <a:pt x="51" y="2"/>
                    <a:pt x="48" y="0"/>
                    <a:pt x="44" y="0"/>
                  </a:cubicBezTo>
                  <a:cubicBezTo>
                    <a:pt x="37" y="0"/>
                    <a:pt x="31" y="6"/>
                    <a:pt x="31" y="13"/>
                  </a:cubicBezTo>
                  <a:cubicBezTo>
                    <a:pt x="31" y="14"/>
                    <a:pt x="31" y="15"/>
                    <a:pt x="32" y="16"/>
                  </a:cubicBezTo>
                  <a:cubicBezTo>
                    <a:pt x="21" y="16"/>
                    <a:pt x="11" y="10"/>
                    <a:pt x="4" y="2"/>
                  </a:cubicBezTo>
                  <a:cubicBezTo>
                    <a:pt x="3" y="4"/>
                    <a:pt x="3" y="7"/>
                    <a:pt x="3" y="9"/>
                  </a:cubicBezTo>
                  <a:cubicBezTo>
                    <a:pt x="3" y="14"/>
                    <a:pt x="5" y="18"/>
                    <a:pt x="9" y="20"/>
                  </a:cubicBezTo>
                  <a:cubicBezTo>
                    <a:pt x="6" y="20"/>
                    <a:pt x="4" y="19"/>
                    <a:pt x="3" y="18"/>
                  </a:cubicBezTo>
                  <a:cubicBezTo>
                    <a:pt x="3" y="18"/>
                    <a:pt x="3" y="18"/>
                    <a:pt x="3" y="18"/>
                  </a:cubicBezTo>
                  <a:cubicBezTo>
                    <a:pt x="3" y="25"/>
                    <a:pt x="7" y="30"/>
                    <a:pt x="13" y="31"/>
                  </a:cubicBezTo>
                  <a:cubicBezTo>
                    <a:pt x="12" y="32"/>
                    <a:pt x="11" y="32"/>
                    <a:pt x="10" y="32"/>
                  </a:cubicBezTo>
                  <a:cubicBezTo>
                    <a:pt x="9" y="32"/>
                    <a:pt x="8" y="32"/>
                    <a:pt x="7" y="32"/>
                  </a:cubicBezTo>
                  <a:cubicBezTo>
                    <a:pt x="9" y="37"/>
                    <a:pt x="14" y="41"/>
                    <a:pt x="19" y="41"/>
                  </a:cubicBezTo>
                  <a:cubicBezTo>
                    <a:pt x="15" y="44"/>
                    <a:pt x="9" y="46"/>
                    <a:pt x="3" y="46"/>
                  </a:cubicBezTo>
                  <a:cubicBezTo>
                    <a:pt x="2" y="46"/>
                    <a:pt x="1" y="46"/>
                    <a:pt x="0" y="46"/>
                  </a:cubicBezTo>
                  <a:cubicBezTo>
                    <a:pt x="6" y="50"/>
                    <a:pt x="13" y="52"/>
                    <a:pt x="20" y="52"/>
                  </a:cubicBezTo>
                  <a:cubicBezTo>
                    <a:pt x="44" y="52"/>
                    <a:pt x="57" y="32"/>
                    <a:pt x="57" y="15"/>
                  </a:cubicBezTo>
                  <a:cubicBezTo>
                    <a:pt x="57" y="13"/>
                    <a:pt x="57" y="13"/>
                    <a:pt x="57" y="13"/>
                  </a:cubicBezTo>
                  <a:cubicBezTo>
                    <a:pt x="60" y="11"/>
                    <a:pt x="62" y="9"/>
                    <a:pt x="64" y="6"/>
                  </a:cubicBezTo>
                  <a:close/>
                </a:path>
              </a:pathLst>
            </a:custGeom>
            <a:solidFill>
              <a:srgbClr val="32CCFE"/>
            </a:solidFill>
            <a:ln>
              <a:noFill/>
            </a:ln>
          </p:spPr>
          <p:txBody>
            <a:bodyPr vert="horz" wrap="square" lIns="0" tIns="45720" rIns="91440" bIns="45720" numCol="1" anchor="t" anchorCtr="0" compatLnSpc="1">
              <a:prstTxWarp prst="textNoShape">
                <a:avLst/>
              </a:prstTxWarp>
            </a:bodyPr>
            <a:lstStyle/>
            <a:p>
              <a:endParaRPr lang="fr-FR" sz="1350" dirty="0">
                <a:latin typeface="Segoe Condensed" panose="020B0606040200020203" pitchFamily="34" charset="0"/>
              </a:endParaRPr>
            </a:p>
          </p:txBody>
        </p:sp>
      </p:grpSp>
      <p:sp>
        <p:nvSpPr>
          <p:cNvPr id="42" name="Rectangle 41"/>
          <p:cNvSpPr/>
          <p:nvPr userDrawn="1"/>
        </p:nvSpPr>
        <p:spPr>
          <a:xfrm>
            <a:off x="4738268" y="4786792"/>
            <a:ext cx="1372492" cy="219291"/>
          </a:xfrm>
          <a:prstGeom prst="rect">
            <a:avLst/>
          </a:prstGeom>
        </p:spPr>
        <p:txBody>
          <a:bodyPr wrap="none" lIns="0">
            <a:spAutoFit/>
          </a:bodyPr>
          <a:lstStyle/>
          <a:p>
            <a:pPr lvl="0" algn="ctr">
              <a:defRPr/>
            </a:pPr>
            <a:r>
              <a:rPr lang="fr-FR" sz="825" kern="3000" spc="-30" dirty="0">
                <a:solidFill>
                  <a:schemeClr val="accent1"/>
                </a:solidFill>
                <a:latin typeface="Segoe UI Semibold" panose="020B0702040204020203" pitchFamily="34" charset="0"/>
                <a:cs typeface="Segoe UI Semibold" panose="020B0702040204020203" pitchFamily="34" charset="0"/>
                <a:hlinkClick r:id="rId5"/>
              </a:rPr>
              <a:t>www.eurogroupconsulting.fr</a:t>
            </a:r>
            <a:endParaRPr lang="fr-FR" sz="825" kern="3000" spc="-30" dirty="0">
              <a:solidFill>
                <a:schemeClr val="accent1"/>
              </a:solidFill>
              <a:latin typeface="Segoe UI Semibold" panose="020B0702040204020203" pitchFamily="34" charset="0"/>
              <a:cs typeface="Segoe UI Semibold" panose="020B0702040204020203" pitchFamily="34" charset="0"/>
            </a:endParaRPr>
          </a:p>
        </p:txBody>
      </p:sp>
      <p:sp>
        <p:nvSpPr>
          <p:cNvPr id="43" name="Rectangle 42"/>
          <p:cNvSpPr/>
          <p:nvPr userDrawn="1"/>
        </p:nvSpPr>
        <p:spPr>
          <a:xfrm>
            <a:off x="4593368" y="3636102"/>
            <a:ext cx="2224806" cy="369332"/>
          </a:xfrm>
          <a:prstGeom prst="rect">
            <a:avLst/>
          </a:prstGeom>
        </p:spPr>
        <p:txBody>
          <a:bodyPr wrap="square" lIns="0">
            <a:spAutoFit/>
          </a:bodyPr>
          <a:lstStyle/>
          <a:p>
            <a:pPr lvl="0" defTabSz="391068">
              <a:spcBef>
                <a:spcPct val="50000"/>
              </a:spcBef>
            </a:pPr>
            <a:r>
              <a:rPr lang="fr-FR" sz="600" dirty="0" err="1">
                <a:solidFill>
                  <a:schemeClr val="accent1"/>
                </a:solidFill>
                <a:latin typeface="Segoe UI Semibold" panose="020B0702040204020203" pitchFamily="34" charset="0"/>
                <a:cs typeface="Segoe UI Semibold" panose="020B0702040204020203" pitchFamily="34" charset="0"/>
              </a:rPr>
              <a:t>Eurogroup</a:t>
            </a:r>
            <a:r>
              <a:rPr lang="fr-FR" sz="600" dirty="0">
                <a:solidFill>
                  <a:schemeClr val="accent1"/>
                </a:solidFill>
                <a:latin typeface="Segoe UI Semibold" panose="020B0702040204020203" pitchFamily="34" charset="0"/>
                <a:cs typeface="Segoe UI Semibold" panose="020B0702040204020203" pitchFamily="34" charset="0"/>
              </a:rPr>
              <a:t> Consulting </a:t>
            </a:r>
            <a:r>
              <a:rPr lang="fr-FR" sz="600" dirty="0">
                <a:latin typeface="Segoe UI Semibold" panose="020B0702040204020203" pitchFamily="34" charset="0"/>
                <a:cs typeface="Segoe UI Semibold" panose="020B0702040204020203" pitchFamily="34" charset="0"/>
              </a:rPr>
              <a:t>est membre fondateur de </a:t>
            </a:r>
            <a:r>
              <a:rPr lang="fr-FR" sz="600" dirty="0" err="1">
                <a:solidFill>
                  <a:schemeClr val="accent1"/>
                </a:solidFill>
                <a:latin typeface="Segoe UI Semibold" panose="020B0702040204020203" pitchFamily="34" charset="0"/>
                <a:cs typeface="Segoe UI Semibold" panose="020B0702040204020203" pitchFamily="34" charset="0"/>
              </a:rPr>
              <a:t>NextContinent</a:t>
            </a:r>
            <a:r>
              <a:rPr lang="fr-FR" sz="600" dirty="0">
                <a:solidFill>
                  <a:schemeClr val="accent1"/>
                </a:solidFill>
                <a:latin typeface="Segoe UI Semibold" panose="020B0702040204020203" pitchFamily="34" charset="0"/>
                <a:cs typeface="Segoe UI Semibold" panose="020B0702040204020203" pitchFamily="34" charset="0"/>
              </a:rPr>
              <a:t>, un réseau international de cabinets de conseil</a:t>
            </a:r>
            <a:r>
              <a:rPr lang="fr-FR" sz="600" dirty="0">
                <a:latin typeface="Segoe UI Semibold" panose="020B0702040204020203" pitchFamily="34" charset="0"/>
                <a:cs typeface="Segoe UI Semibold" panose="020B0702040204020203" pitchFamily="34" charset="0"/>
              </a:rPr>
              <a:t>, indépendant et d’essence européenne.</a:t>
            </a:r>
          </a:p>
        </p:txBody>
      </p:sp>
      <p:pic>
        <p:nvPicPr>
          <p:cNvPr id="45" name="Image 4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3736731" cy="5143500"/>
          </a:xfrm>
          <a:prstGeom prst="rect">
            <a:avLst/>
          </a:prstGeom>
        </p:spPr>
      </p:pic>
      <p:sp>
        <p:nvSpPr>
          <p:cNvPr id="73" name="Espace réservé du texte 68"/>
          <p:cNvSpPr>
            <a:spLocks noGrp="1"/>
          </p:cNvSpPr>
          <p:nvPr>
            <p:ph type="body" sz="quarter" idx="10" hasCustomPrompt="1"/>
          </p:nvPr>
        </p:nvSpPr>
        <p:spPr>
          <a:xfrm>
            <a:off x="4595690" y="1521342"/>
            <a:ext cx="3299757" cy="180900"/>
          </a:xfrm>
        </p:spPr>
        <p:txBody>
          <a:bodyPr lIns="0">
            <a:noAutofit/>
          </a:bodyPr>
          <a:lstStyle>
            <a:lvl1pPr>
              <a:defRPr lang="fr-FR" sz="1200" dirty="0" smtClean="0">
                <a:latin typeface="Segoe UI Semibold" panose="020B0702040204020203" pitchFamily="34" charset="0"/>
                <a:cs typeface="Segoe UI Semibold" panose="020B0702040204020203" pitchFamily="34" charset="0"/>
              </a:defRPr>
            </a:lvl1pPr>
          </a:lstStyle>
          <a:p>
            <a:pPr lvl="0">
              <a:lnSpc>
                <a:spcPct val="90000"/>
              </a:lnSpc>
              <a:spcBef>
                <a:spcPts val="750"/>
              </a:spcBef>
            </a:pPr>
            <a:r>
              <a:rPr lang="fr-FR" dirty="0"/>
              <a:t>Nom</a:t>
            </a:r>
          </a:p>
        </p:txBody>
      </p:sp>
      <p:sp>
        <p:nvSpPr>
          <p:cNvPr id="74" name="Espace réservé du texte 68"/>
          <p:cNvSpPr>
            <a:spLocks noGrp="1"/>
          </p:cNvSpPr>
          <p:nvPr>
            <p:ph type="body" sz="quarter" idx="11" hasCustomPrompt="1"/>
          </p:nvPr>
        </p:nvSpPr>
        <p:spPr>
          <a:xfrm>
            <a:off x="4595690" y="1711522"/>
            <a:ext cx="3299757" cy="143100"/>
          </a:xfrm>
        </p:spPr>
        <p:txBody>
          <a:bodyPr lIns="0">
            <a:noAutofit/>
          </a:bodyPr>
          <a:lstStyle>
            <a:lvl1pPr>
              <a:defRPr lang="fr-FR" sz="825" b="0" dirty="0" smtClean="0">
                <a:latin typeface="Segoe UI" panose="020B0502040204020203" pitchFamily="34" charset="0"/>
                <a:cs typeface="Segoe UI" panose="020B0502040204020203" pitchFamily="34" charset="0"/>
              </a:defRPr>
            </a:lvl1pPr>
          </a:lstStyle>
          <a:p>
            <a:pPr lvl="0">
              <a:lnSpc>
                <a:spcPct val="90000"/>
              </a:lnSpc>
              <a:spcBef>
                <a:spcPts val="750"/>
              </a:spcBef>
            </a:pPr>
            <a:r>
              <a:rPr lang="fr-FR" dirty="0"/>
              <a:t>Fonction</a:t>
            </a:r>
          </a:p>
        </p:txBody>
      </p:sp>
      <p:sp>
        <p:nvSpPr>
          <p:cNvPr id="75" name="Espace réservé du texte 68"/>
          <p:cNvSpPr>
            <a:spLocks noGrp="1"/>
          </p:cNvSpPr>
          <p:nvPr>
            <p:ph type="body" sz="quarter" idx="12" hasCustomPrompt="1"/>
          </p:nvPr>
        </p:nvSpPr>
        <p:spPr>
          <a:xfrm>
            <a:off x="4595690" y="1865258"/>
            <a:ext cx="3299757" cy="143100"/>
          </a:xfrm>
        </p:spPr>
        <p:txBody>
          <a:bodyPr lIns="0">
            <a:noAutofit/>
          </a:bodyPr>
          <a:lstStyle>
            <a:lvl1pPr>
              <a:defRPr lang="fr-FR" sz="788" dirty="0" smtClean="0">
                <a:solidFill>
                  <a:schemeClr val="accent1"/>
                </a:solidFill>
                <a:latin typeface="Segoe UI" panose="020B0502040204020203" pitchFamily="34" charset="0"/>
                <a:cs typeface="Segoe UI" panose="020B0502040204020203" pitchFamily="34" charset="0"/>
              </a:defRPr>
            </a:lvl1pPr>
          </a:lstStyle>
          <a:p>
            <a:r>
              <a:rPr lang="fr-FR" dirty="0">
                <a:solidFill>
                  <a:schemeClr val="accent1"/>
                </a:solidFill>
                <a:latin typeface="Segoe UI" panose="020B0502040204020203" pitchFamily="34" charset="0"/>
                <a:cs typeface="Segoe UI" panose="020B0502040204020203" pitchFamily="34" charset="0"/>
                <a:hlinkClick r:id="rId7"/>
              </a:rPr>
              <a:t>mail@eurogroupconsulting.fr</a:t>
            </a:r>
            <a:r>
              <a:rPr lang="fr-FR" dirty="0">
                <a:solidFill>
                  <a:schemeClr val="accent1"/>
                </a:solidFill>
                <a:latin typeface="Segoe UI" panose="020B0502040204020203" pitchFamily="34" charset="0"/>
                <a:cs typeface="Segoe UI" panose="020B0502040204020203" pitchFamily="34" charset="0"/>
              </a:rPr>
              <a:t> </a:t>
            </a:r>
          </a:p>
        </p:txBody>
      </p:sp>
      <p:sp>
        <p:nvSpPr>
          <p:cNvPr id="76" name="Espace réservé du texte 68"/>
          <p:cNvSpPr>
            <a:spLocks noGrp="1"/>
          </p:cNvSpPr>
          <p:nvPr>
            <p:ph type="body" sz="quarter" idx="13" hasCustomPrompt="1"/>
          </p:nvPr>
        </p:nvSpPr>
        <p:spPr>
          <a:xfrm>
            <a:off x="4595690" y="2029124"/>
            <a:ext cx="3299757" cy="143100"/>
          </a:xfrm>
        </p:spPr>
        <p:txBody>
          <a:bodyPr lIns="0">
            <a:noAutofit/>
          </a:bodyPr>
          <a:lstStyle>
            <a:lvl1pPr>
              <a:defRPr lang="fr-FR" sz="788" dirty="0">
                <a:latin typeface="Segoe UI" panose="020B0502040204020203" pitchFamily="34" charset="0"/>
                <a:cs typeface="Segoe UI" panose="020B0502040204020203" pitchFamily="34" charset="0"/>
              </a:defRPr>
            </a:lvl1pPr>
          </a:lstStyle>
          <a:p>
            <a:r>
              <a:rPr lang="fr-FR" dirty="0">
                <a:latin typeface="Segoe UI" panose="020B0502040204020203" pitchFamily="34" charset="0"/>
                <a:cs typeface="Segoe UI" panose="020B0502040204020203" pitchFamily="34" charset="0"/>
              </a:rPr>
              <a:t>Mob. : +33(0)6 00 00 00 00</a:t>
            </a:r>
          </a:p>
        </p:txBody>
      </p:sp>
      <p:sp>
        <p:nvSpPr>
          <p:cNvPr id="81" name="Espace réservé du texte 68"/>
          <p:cNvSpPr>
            <a:spLocks noGrp="1"/>
          </p:cNvSpPr>
          <p:nvPr>
            <p:ph type="body" sz="quarter" idx="14" hasCustomPrompt="1"/>
          </p:nvPr>
        </p:nvSpPr>
        <p:spPr>
          <a:xfrm>
            <a:off x="4595690" y="2342316"/>
            <a:ext cx="3299757" cy="180900"/>
          </a:xfrm>
        </p:spPr>
        <p:txBody>
          <a:bodyPr lIns="0">
            <a:noAutofit/>
          </a:bodyPr>
          <a:lstStyle>
            <a:lvl1pPr>
              <a:defRPr lang="fr-FR" sz="1200" dirty="0" smtClean="0">
                <a:latin typeface="Segoe UI Semibold" panose="020B0702040204020203" pitchFamily="34" charset="0"/>
                <a:cs typeface="Segoe UI Semibold" panose="020B0702040204020203" pitchFamily="34" charset="0"/>
              </a:defRPr>
            </a:lvl1pPr>
          </a:lstStyle>
          <a:p>
            <a:pPr lvl="0">
              <a:lnSpc>
                <a:spcPct val="90000"/>
              </a:lnSpc>
              <a:spcBef>
                <a:spcPts val="750"/>
              </a:spcBef>
            </a:pPr>
            <a:r>
              <a:rPr lang="fr-FR" dirty="0"/>
              <a:t>Nom</a:t>
            </a:r>
          </a:p>
        </p:txBody>
      </p:sp>
      <p:sp>
        <p:nvSpPr>
          <p:cNvPr id="82" name="Espace réservé du texte 68"/>
          <p:cNvSpPr>
            <a:spLocks noGrp="1"/>
          </p:cNvSpPr>
          <p:nvPr>
            <p:ph type="body" sz="quarter" idx="15" hasCustomPrompt="1"/>
          </p:nvPr>
        </p:nvSpPr>
        <p:spPr>
          <a:xfrm>
            <a:off x="4595690" y="2532496"/>
            <a:ext cx="3299757" cy="143100"/>
          </a:xfrm>
        </p:spPr>
        <p:txBody>
          <a:bodyPr lIns="0">
            <a:noAutofit/>
          </a:bodyPr>
          <a:lstStyle>
            <a:lvl1pPr>
              <a:defRPr lang="fr-FR" sz="825" b="0" dirty="0" smtClean="0">
                <a:latin typeface="Segoe UI" panose="020B0502040204020203" pitchFamily="34" charset="0"/>
                <a:cs typeface="Segoe UI" panose="020B0502040204020203" pitchFamily="34" charset="0"/>
              </a:defRPr>
            </a:lvl1pPr>
          </a:lstStyle>
          <a:p>
            <a:pPr lvl="0">
              <a:lnSpc>
                <a:spcPct val="90000"/>
              </a:lnSpc>
              <a:spcBef>
                <a:spcPts val="750"/>
              </a:spcBef>
            </a:pPr>
            <a:r>
              <a:rPr lang="fr-FR" dirty="0"/>
              <a:t>Fonction</a:t>
            </a:r>
          </a:p>
        </p:txBody>
      </p:sp>
      <p:sp>
        <p:nvSpPr>
          <p:cNvPr id="83" name="Espace réservé du texte 68"/>
          <p:cNvSpPr>
            <a:spLocks noGrp="1"/>
          </p:cNvSpPr>
          <p:nvPr>
            <p:ph type="body" sz="quarter" idx="16" hasCustomPrompt="1"/>
          </p:nvPr>
        </p:nvSpPr>
        <p:spPr>
          <a:xfrm>
            <a:off x="4595690" y="2686232"/>
            <a:ext cx="3299757" cy="143100"/>
          </a:xfrm>
        </p:spPr>
        <p:txBody>
          <a:bodyPr lIns="0">
            <a:noAutofit/>
          </a:bodyPr>
          <a:lstStyle>
            <a:lvl1pPr>
              <a:defRPr lang="fr-FR" sz="788" dirty="0" smtClean="0">
                <a:solidFill>
                  <a:schemeClr val="accent1"/>
                </a:solidFill>
                <a:latin typeface="Segoe UI" panose="020B0502040204020203" pitchFamily="34" charset="0"/>
                <a:cs typeface="Segoe UI" panose="020B0502040204020203" pitchFamily="34" charset="0"/>
              </a:defRPr>
            </a:lvl1pPr>
          </a:lstStyle>
          <a:p>
            <a:r>
              <a:rPr lang="fr-FR" dirty="0">
                <a:solidFill>
                  <a:schemeClr val="accent1"/>
                </a:solidFill>
                <a:latin typeface="Segoe UI" panose="020B0502040204020203" pitchFamily="34" charset="0"/>
                <a:cs typeface="Segoe UI" panose="020B0502040204020203" pitchFamily="34" charset="0"/>
                <a:hlinkClick r:id="rId7"/>
              </a:rPr>
              <a:t>mail@eurogroupconsulting.fr</a:t>
            </a:r>
            <a:r>
              <a:rPr lang="fr-FR" dirty="0">
                <a:solidFill>
                  <a:schemeClr val="accent1"/>
                </a:solidFill>
                <a:latin typeface="Segoe UI" panose="020B0502040204020203" pitchFamily="34" charset="0"/>
                <a:cs typeface="Segoe UI" panose="020B0502040204020203" pitchFamily="34" charset="0"/>
              </a:rPr>
              <a:t> </a:t>
            </a:r>
          </a:p>
        </p:txBody>
      </p:sp>
      <p:sp>
        <p:nvSpPr>
          <p:cNvPr id="84" name="Espace réservé du texte 68"/>
          <p:cNvSpPr>
            <a:spLocks noGrp="1"/>
          </p:cNvSpPr>
          <p:nvPr>
            <p:ph type="body" sz="quarter" idx="17" hasCustomPrompt="1"/>
          </p:nvPr>
        </p:nvSpPr>
        <p:spPr>
          <a:xfrm>
            <a:off x="4595690" y="2850098"/>
            <a:ext cx="3299757" cy="143100"/>
          </a:xfrm>
        </p:spPr>
        <p:txBody>
          <a:bodyPr lIns="0">
            <a:noAutofit/>
          </a:bodyPr>
          <a:lstStyle>
            <a:lvl1pPr>
              <a:defRPr lang="fr-FR" sz="788" dirty="0">
                <a:latin typeface="Segoe UI" panose="020B0502040204020203" pitchFamily="34" charset="0"/>
                <a:cs typeface="Segoe UI" panose="020B0502040204020203" pitchFamily="34" charset="0"/>
              </a:defRPr>
            </a:lvl1pPr>
          </a:lstStyle>
          <a:p>
            <a:r>
              <a:rPr lang="fr-FR" dirty="0">
                <a:latin typeface="Segoe UI" panose="020B0502040204020203" pitchFamily="34" charset="0"/>
                <a:cs typeface="Segoe UI" panose="020B0502040204020203" pitchFamily="34" charset="0"/>
              </a:rPr>
              <a:t>Mob. : +33(0)6 00 00 00 00</a:t>
            </a:r>
          </a:p>
        </p:txBody>
      </p:sp>
    </p:spTree>
    <p:extLst>
      <p:ext uri="{BB962C8B-B14F-4D97-AF65-F5344CB8AC3E}">
        <p14:creationId xmlns:p14="http://schemas.microsoft.com/office/powerpoint/2010/main" val="973045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323528"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0" y="682801"/>
            <a:ext cx="8424863" cy="539991"/>
          </a:xfrm>
        </p:spPr>
        <p:txBody>
          <a:bodyPr/>
          <a:lstStyle/>
          <a:p>
            <a:r>
              <a:rPr lang="fr-FR" dirty="0"/>
              <a:t>Titre</a:t>
            </a:r>
          </a:p>
        </p:txBody>
      </p:sp>
      <p:sp>
        <p:nvSpPr>
          <p:cNvPr id="8" name="Espace réservé pour une image  7">
            <a:extLst>
              <a:ext uri="{FF2B5EF4-FFF2-40B4-BE49-F238E27FC236}">
                <a16:creationId xmlns:a16="http://schemas.microsoft.com/office/drawing/2014/main" id="{7004A35F-FCE5-0248-9AD4-C4E7502EF166}"/>
              </a:ext>
            </a:extLst>
          </p:cNvPr>
          <p:cNvSpPr>
            <a:spLocks noGrp="1"/>
          </p:cNvSpPr>
          <p:nvPr>
            <p:ph type="pic" sz="quarter" idx="15"/>
          </p:nvPr>
        </p:nvSpPr>
        <p:spPr>
          <a:xfrm>
            <a:off x="3131840" y="1707654"/>
            <a:ext cx="5616624" cy="2880320"/>
          </a:xfrm>
        </p:spPr>
        <p:txBody>
          <a:bodyPr/>
          <a:lstStyle/>
          <a:p>
            <a:r>
              <a:rPr lang="fr-FR" smtClean="0"/>
              <a:t>Cliquez sur l'icône pour ajouter une image</a:t>
            </a:r>
            <a:endParaRPr lang="fr-FR"/>
          </a:p>
        </p:txBody>
      </p:sp>
    </p:spTree>
    <p:extLst>
      <p:ext uri="{BB962C8B-B14F-4D97-AF65-F5344CB8AC3E}">
        <p14:creationId xmlns:p14="http://schemas.microsoft.com/office/powerpoint/2010/main" val="20771856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ASH_END_Manifeste">
    <p:spTree>
      <p:nvGrpSpPr>
        <p:cNvPr id="1" name=""/>
        <p:cNvGrpSpPr/>
        <p:nvPr/>
      </p:nvGrpSpPr>
      <p:grpSpPr>
        <a:xfrm>
          <a:off x="0" y="0"/>
          <a:ext cx="0" cy="0"/>
          <a:chOff x="0" y="0"/>
          <a:chExt cx="0" cy="0"/>
        </a:xfrm>
      </p:grpSpPr>
      <p:pic>
        <p:nvPicPr>
          <p:cNvPr id="7" name="Image 6" descr="Manifeste-FR-Paysage.jpg"/>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793" y="345"/>
            <a:ext cx="9161585" cy="5142814"/>
          </a:xfrm>
          <a:prstGeom prst="rect">
            <a:avLst/>
          </a:prstGeom>
        </p:spPr>
      </p:pic>
    </p:spTree>
    <p:extLst>
      <p:ext uri="{BB962C8B-B14F-4D97-AF65-F5344CB8AC3E}">
        <p14:creationId xmlns:p14="http://schemas.microsoft.com/office/powerpoint/2010/main" val="18624656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DASH_ORANGE_Image_x1">
    <p:spTree>
      <p:nvGrpSpPr>
        <p:cNvPr id="1" name=""/>
        <p:cNvGrpSpPr/>
        <p:nvPr/>
      </p:nvGrpSpPr>
      <p:grpSpPr>
        <a:xfrm>
          <a:off x="0" y="0"/>
          <a:ext cx="0" cy="0"/>
          <a:chOff x="0" y="0"/>
          <a:chExt cx="0" cy="0"/>
        </a:xfrm>
      </p:grpSpPr>
      <p:sp>
        <p:nvSpPr>
          <p:cNvPr id="32" name="Footer Placeholder 4"/>
          <p:cNvSpPr>
            <a:spLocks noGrp="1"/>
          </p:cNvSpPr>
          <p:nvPr>
            <p:ph type="ftr" sz="quarter" idx="3"/>
          </p:nvPr>
        </p:nvSpPr>
        <p:spPr>
          <a:xfrm>
            <a:off x="1740590" y="4890273"/>
            <a:ext cx="5309377" cy="270000"/>
          </a:xfrm>
          <a:prstGeom prst="rect">
            <a:avLst/>
          </a:prstGeom>
        </p:spPr>
        <p:txBody>
          <a:bodyPr vert="horz" lIns="91440" tIns="45720" rIns="91440" bIns="45720" rtlCol="0" anchor="ctr"/>
          <a:lstStyle>
            <a:lvl1pPr marL="0" algn="ctr" defTabSz="685783" rtl="0" eaLnBrk="1" latinLnBrk="0" hangingPunct="1">
              <a:defRPr lang="fr-FR" sz="750" i="0" kern="1200" smtClean="0">
                <a:solidFill>
                  <a:schemeClr val="tx1"/>
                </a:solidFill>
                <a:latin typeface="Segoe Condensed" panose="020B0606040200020203" pitchFamily="34" charset="0"/>
                <a:ea typeface="+mn-ea"/>
                <a:cs typeface="+mn-cs"/>
              </a:defRPr>
            </a:lvl1pPr>
          </a:lstStyle>
          <a:p>
            <a:r>
              <a:rPr lang="fr-FR"/>
              <a:t>Eurogroup Consulting - Constitution du comité des parties prenantes SNCF Réseau IDF</a:t>
            </a:r>
            <a:endParaRPr lang="fr-FR" dirty="0"/>
          </a:p>
        </p:txBody>
      </p:sp>
      <p:sp>
        <p:nvSpPr>
          <p:cNvPr id="33" name="Date Placeholder 1"/>
          <p:cNvSpPr>
            <a:spLocks noGrp="1"/>
          </p:cNvSpPr>
          <p:nvPr>
            <p:ph type="dt" sz="half" idx="2"/>
          </p:nvPr>
        </p:nvSpPr>
        <p:spPr>
          <a:xfrm>
            <a:off x="7169354" y="4890273"/>
            <a:ext cx="1465385" cy="270000"/>
          </a:xfrm>
          <a:prstGeom prst="rect">
            <a:avLst/>
          </a:prstGeom>
        </p:spPr>
        <p:txBody>
          <a:bodyPr vert="horz" lIns="91440" tIns="45720" rIns="91440" bIns="45720" rtlCol="0" anchor="ctr"/>
          <a:lstStyle>
            <a:lvl1pPr algn="ctr">
              <a:defRPr sz="750">
                <a:solidFill>
                  <a:schemeClr val="tx1"/>
                </a:solidFill>
                <a:latin typeface="Segoe Condensed" panose="020B0606040200020203" pitchFamily="34" charset="0"/>
                <a:cs typeface="Arial" panose="020B0604020202020204" pitchFamily="34" charset="0"/>
              </a:defRPr>
            </a:lvl1pPr>
          </a:lstStyle>
          <a:p>
            <a:r>
              <a:rPr lang="fr-FR"/>
              <a:t>18/09/2017</a:t>
            </a:r>
            <a:endParaRPr lang="fr-FR" dirty="0"/>
          </a:p>
        </p:txBody>
      </p:sp>
      <p:sp>
        <p:nvSpPr>
          <p:cNvPr id="28" name="Slide Number Placeholder 5"/>
          <p:cNvSpPr>
            <a:spLocks noGrp="1"/>
          </p:cNvSpPr>
          <p:nvPr>
            <p:ph type="sldNum" sz="quarter" idx="4"/>
          </p:nvPr>
        </p:nvSpPr>
        <p:spPr>
          <a:xfrm>
            <a:off x="8686801" y="4890273"/>
            <a:ext cx="415374" cy="270000"/>
          </a:xfrm>
          <a:prstGeom prst="rect">
            <a:avLst/>
          </a:prstGeom>
        </p:spPr>
        <p:txBody>
          <a:bodyPr vert="horz" lIns="91440" tIns="45720" rIns="91440" bIns="45720" rtlCol="0" anchor="ctr"/>
          <a:lstStyle>
            <a:lvl1pPr algn="r">
              <a:defRPr lang="fr-FR" sz="750" kern="1200" smtClean="0">
                <a:solidFill>
                  <a:schemeClr val="accent1"/>
                </a:solidFill>
                <a:latin typeface="Segoe Condensed" panose="020B0606040200020203" pitchFamily="34" charset="0"/>
                <a:ea typeface="+mn-ea"/>
                <a:cs typeface="Arial" panose="020B0604020202020204" pitchFamily="34" charset="0"/>
              </a:defRPr>
            </a:lvl1pPr>
          </a:lstStyle>
          <a:p>
            <a:fld id="{12E3212C-99B6-42C2-BE5E-9738E2CE06AD}" type="slidenum">
              <a:rPr lang="fr-FR" smtClean="0"/>
              <a:pPr/>
              <a:t>‹N°›</a:t>
            </a:fld>
            <a:endParaRPr lang="fr-FR" dirty="0"/>
          </a:p>
        </p:txBody>
      </p:sp>
      <p:cxnSp>
        <p:nvCxnSpPr>
          <p:cNvPr id="29" name="Straight Connector 79"/>
          <p:cNvCxnSpPr/>
          <p:nvPr userDrawn="1"/>
        </p:nvCxnSpPr>
        <p:spPr>
          <a:xfrm>
            <a:off x="544714" y="1196340"/>
            <a:ext cx="482695"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0" name="Text Placeholder 15"/>
          <p:cNvSpPr>
            <a:spLocks noGrp="1"/>
          </p:cNvSpPr>
          <p:nvPr>
            <p:ph type="body" sz="quarter" idx="39" hasCustomPrompt="1"/>
          </p:nvPr>
        </p:nvSpPr>
        <p:spPr>
          <a:xfrm>
            <a:off x="544713" y="224074"/>
            <a:ext cx="8455825" cy="774147"/>
          </a:xfrm>
          <a:prstGeom prst="rect">
            <a:avLst/>
          </a:prstGeom>
        </p:spPr>
        <p:txBody>
          <a:bodyPr lIns="0" anchor="b" anchorCtr="0">
            <a:noAutofit/>
          </a:bodyPr>
          <a:lstStyle>
            <a:lvl1pPr marL="0" indent="0">
              <a:lnSpc>
                <a:spcPct val="80000"/>
              </a:lnSpc>
              <a:buNone/>
              <a:defRPr kumimoji="0" lang="fr-FR" sz="1800" b="1" i="0" u="none" strike="noStrike" kern="1200" cap="all" spc="225" normalizeH="0" baseline="0" dirty="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defRPr>
            </a:lvl1pPr>
          </a:lstStyle>
          <a:p>
            <a:pPr lvl="0"/>
            <a:r>
              <a:rPr lang="fr-FR" dirty="0"/>
              <a:t>Titre de slide vide</a:t>
            </a:r>
          </a:p>
        </p:txBody>
      </p:sp>
      <p:sp>
        <p:nvSpPr>
          <p:cNvPr id="34" name="Picture Placeholder 98"/>
          <p:cNvSpPr>
            <a:spLocks noGrp="1"/>
          </p:cNvSpPr>
          <p:nvPr>
            <p:ph type="pic" sz="quarter" idx="15" hasCustomPrompt="1"/>
          </p:nvPr>
        </p:nvSpPr>
        <p:spPr>
          <a:xfrm>
            <a:off x="2" y="2139703"/>
            <a:ext cx="9143999" cy="2587994"/>
          </a:xfrm>
          <a:prstGeom prst="rect">
            <a:avLst/>
          </a:prstGeom>
        </p:spPr>
        <p:txBody>
          <a:bodyPr/>
          <a:lstStyle>
            <a:lvl1pPr marL="0" indent="0">
              <a:buNone/>
              <a:defRPr sz="1350" baseline="0">
                <a:solidFill>
                  <a:schemeClr val="tx2">
                    <a:lumMod val="25000"/>
                    <a:lumOff val="75000"/>
                  </a:schemeClr>
                </a:solidFill>
                <a:latin typeface="Segoe Condensed" panose="020B0606040200020203" pitchFamily="34" charset="0"/>
              </a:defRPr>
            </a:lvl1pPr>
          </a:lstStyle>
          <a:p>
            <a:r>
              <a:rPr lang="fr-FR" dirty="0"/>
              <a:t>Image</a:t>
            </a:r>
          </a:p>
        </p:txBody>
      </p:sp>
      <p:pic>
        <p:nvPicPr>
          <p:cNvPr id="31" name="Image 30">
            <a:extLst>
              <a:ext uri="{FF2B5EF4-FFF2-40B4-BE49-F238E27FC236}">
                <a16:creationId xmlns:a16="http://schemas.microsoft.com/office/drawing/2014/main" id="{B1B035BA-D2E3-4F11-9415-C031F9AD9E29}"/>
              </a:ext>
            </a:extLst>
          </p:cNvPr>
          <p:cNvPicPr>
            <a:picLocks noChangeAspect="1"/>
          </p:cNvPicPr>
          <p:nvPr userDrawn="1"/>
        </p:nvPicPr>
        <p:blipFill>
          <a:blip r:embed="rId2"/>
          <a:stretch>
            <a:fillRect/>
          </a:stretch>
        </p:blipFill>
        <p:spPr>
          <a:xfrm>
            <a:off x="371923" y="4840965"/>
            <a:ext cx="872649" cy="254729"/>
          </a:xfrm>
          <a:prstGeom prst="rect">
            <a:avLst/>
          </a:prstGeom>
        </p:spPr>
      </p:pic>
    </p:spTree>
    <p:extLst>
      <p:ext uri="{BB962C8B-B14F-4D97-AF65-F5344CB8AC3E}">
        <p14:creationId xmlns:p14="http://schemas.microsoft.com/office/powerpoint/2010/main" val="2254075967"/>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Visuel Full screen">
    <p:spTree>
      <p:nvGrpSpPr>
        <p:cNvPr id="1" name=""/>
        <p:cNvGrpSpPr/>
        <p:nvPr/>
      </p:nvGrpSpPr>
      <p:grpSpPr>
        <a:xfrm>
          <a:off x="0" y="0"/>
          <a:ext cx="0" cy="0"/>
          <a:chOff x="0" y="0"/>
          <a:chExt cx="0" cy="0"/>
        </a:xfrm>
      </p:grpSpPr>
      <p:sp>
        <p:nvSpPr>
          <p:cNvPr id="26" name="Espace réservé pour une image  2"/>
          <p:cNvSpPr>
            <a:spLocks noGrp="1"/>
          </p:cNvSpPr>
          <p:nvPr>
            <p:ph type="pic" sz="quarter" idx="13"/>
          </p:nvPr>
        </p:nvSpPr>
        <p:spPr>
          <a:xfrm>
            <a:off x="0" y="0"/>
            <a:ext cx="9144000" cy="5143500"/>
          </a:xfrm>
          <a:prstGeom prst="rect">
            <a:avLst/>
          </a:prstGeom>
          <a:solidFill>
            <a:schemeClr val="bg1">
              <a:lumMod val="85000"/>
            </a:schemeClr>
          </a:solidFill>
          <a:ln>
            <a:noFill/>
          </a:ln>
        </p:spPr>
        <p:txBody>
          <a:bodyPr/>
          <a:lstStyle>
            <a:lvl1pPr marL="0" indent="0">
              <a:buNone/>
              <a:defRPr/>
            </a:lvl1pPr>
          </a:lstStyle>
          <a:p>
            <a:r>
              <a:rPr lang="fr-FR"/>
              <a:t>Cliquez sur l'icône pour ajouter une image</a:t>
            </a:r>
          </a:p>
        </p:txBody>
      </p:sp>
    </p:spTree>
    <p:extLst>
      <p:ext uri="{BB962C8B-B14F-4D97-AF65-F5344CB8AC3E}">
        <p14:creationId xmlns:p14="http://schemas.microsoft.com/office/powerpoint/2010/main" val="171913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over 2">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36"/>
          <a:stretch/>
        </p:blipFill>
        <p:spPr>
          <a:xfrm>
            <a:off x="-7033" y="2"/>
            <a:ext cx="4071436" cy="5143499"/>
          </a:xfrm>
          <a:prstGeom prst="rect">
            <a:avLst/>
          </a:prstGeom>
        </p:spPr>
      </p:pic>
      <p:sp>
        <p:nvSpPr>
          <p:cNvPr id="94" name="Text Placeholder 2"/>
          <p:cNvSpPr>
            <a:spLocks noGrp="1"/>
          </p:cNvSpPr>
          <p:nvPr>
            <p:ph type="body" sz="quarter" idx="10" hasCustomPrompt="1"/>
          </p:nvPr>
        </p:nvSpPr>
        <p:spPr>
          <a:xfrm>
            <a:off x="4270452" y="284329"/>
            <a:ext cx="4555562" cy="757130"/>
          </a:xfrm>
          <a:prstGeom prst="rect">
            <a:avLst/>
          </a:prstGeom>
        </p:spPr>
        <p:txBody>
          <a:bodyPr wrap="square" anchor="b" anchorCtr="0">
            <a:spAutoFit/>
          </a:bodyPr>
          <a:lstStyle>
            <a:lvl1pPr marL="0" indent="0">
              <a:lnSpc>
                <a:spcPct val="90000"/>
              </a:lnSpc>
              <a:buNone/>
              <a:defRPr sz="2400" b="1" spc="-38" baseline="0">
                <a:solidFill>
                  <a:schemeClr val="tx1"/>
                </a:solidFill>
                <a:latin typeface="Segoe Condensed" panose="020B0606040200020203" pitchFamily="34" charset="0"/>
                <a:cs typeface="Arial" pitchFamily="34" charset="0"/>
              </a:defRPr>
            </a:lvl1pPr>
          </a:lstStyle>
          <a:p>
            <a:pPr lvl="0"/>
            <a:r>
              <a:rPr lang="en-US" dirty="0" err="1"/>
              <a:t>Titre</a:t>
            </a:r>
            <a:r>
              <a:rPr lang="en-US" dirty="0"/>
              <a:t> de la </a:t>
            </a:r>
            <a:br>
              <a:rPr lang="en-US" dirty="0"/>
            </a:br>
            <a:r>
              <a:rPr lang="en-US" dirty="0" err="1"/>
              <a:t>présentation</a:t>
            </a:r>
            <a:r>
              <a:rPr lang="en-US" dirty="0"/>
              <a:t>.</a:t>
            </a:r>
          </a:p>
        </p:txBody>
      </p:sp>
      <p:sp>
        <p:nvSpPr>
          <p:cNvPr id="96" name="Text Placeholder 95"/>
          <p:cNvSpPr>
            <a:spLocks noGrp="1"/>
          </p:cNvSpPr>
          <p:nvPr>
            <p:ph type="body" sz="quarter" idx="11" hasCustomPrompt="1"/>
          </p:nvPr>
        </p:nvSpPr>
        <p:spPr>
          <a:xfrm>
            <a:off x="4270863" y="1184312"/>
            <a:ext cx="4555150" cy="231987"/>
          </a:xfrm>
          <a:prstGeom prst="rect">
            <a:avLst/>
          </a:prstGeom>
        </p:spPr>
        <p:txBody>
          <a:bodyPr wrap="square">
            <a:spAutoFit/>
          </a:bodyPr>
          <a:lstStyle>
            <a:lvl1pPr marL="0" indent="0">
              <a:buNone/>
              <a:defRPr sz="825" baseline="0">
                <a:solidFill>
                  <a:schemeClr val="tx1"/>
                </a:solidFill>
                <a:latin typeface="Segoe Condensed" panose="020B0606040200020203" pitchFamily="34" charset="0"/>
              </a:defRPr>
            </a:lvl1pPr>
          </a:lstStyle>
          <a:p>
            <a:pPr lvl="0"/>
            <a:r>
              <a:rPr lang="fr-FR" dirty="0"/>
              <a:t>Sous-titre de la proposition commerciale</a:t>
            </a:r>
          </a:p>
        </p:txBody>
      </p:sp>
      <p:sp>
        <p:nvSpPr>
          <p:cNvPr id="97" name="Text Placeholder 95"/>
          <p:cNvSpPr>
            <a:spLocks noGrp="1"/>
          </p:cNvSpPr>
          <p:nvPr>
            <p:ph type="body" sz="quarter" idx="12" hasCustomPrompt="1"/>
          </p:nvPr>
        </p:nvSpPr>
        <p:spPr>
          <a:xfrm>
            <a:off x="4270863" y="1694189"/>
            <a:ext cx="4555151" cy="167775"/>
          </a:xfrm>
          <a:prstGeom prst="rect">
            <a:avLst/>
          </a:prstGeom>
        </p:spPr>
        <p:txBody>
          <a:bodyPr>
            <a:noAutofit/>
          </a:bodyPr>
          <a:lstStyle>
            <a:lvl1pPr marL="0" indent="0">
              <a:buNone/>
              <a:defRPr sz="825" i="1" baseline="0">
                <a:solidFill>
                  <a:schemeClr val="accent6"/>
                </a:solidFill>
                <a:latin typeface="Segoe Condensed" panose="020B0606040200020203" pitchFamily="34" charset="0"/>
              </a:defRPr>
            </a:lvl1pPr>
          </a:lstStyle>
          <a:p>
            <a:r>
              <a:rPr lang="fr-FR" dirty="0"/>
              <a:t>Lot 1 N° XXXXXX</a:t>
            </a:r>
          </a:p>
        </p:txBody>
      </p:sp>
      <p:sp>
        <p:nvSpPr>
          <p:cNvPr id="50" name="Text Placeholder 95"/>
          <p:cNvSpPr>
            <a:spLocks noGrp="1"/>
          </p:cNvSpPr>
          <p:nvPr>
            <p:ph type="body" sz="quarter" idx="14" hasCustomPrompt="1"/>
          </p:nvPr>
        </p:nvSpPr>
        <p:spPr>
          <a:xfrm>
            <a:off x="4270863" y="1881559"/>
            <a:ext cx="1523903" cy="187370"/>
          </a:xfrm>
          <a:prstGeom prst="rect">
            <a:avLst/>
          </a:prstGeom>
        </p:spPr>
        <p:txBody>
          <a:bodyPr>
            <a:noAutofit/>
          </a:bodyPr>
          <a:lstStyle>
            <a:lvl1pPr marL="0" indent="0">
              <a:buNone/>
              <a:defRPr sz="750" i="1" baseline="0">
                <a:solidFill>
                  <a:schemeClr val="tx1"/>
                </a:solidFill>
                <a:latin typeface="Segoe Condensed" panose="020B0606040200020203" pitchFamily="34" charset="0"/>
              </a:defRPr>
            </a:lvl1pPr>
          </a:lstStyle>
          <a:p>
            <a:r>
              <a:rPr lang="fr-FR" dirty="0"/>
              <a:t>Paris, le 00 mois 2014</a:t>
            </a:r>
          </a:p>
        </p:txBody>
      </p:sp>
      <p:sp>
        <p:nvSpPr>
          <p:cNvPr id="54" name="Picture Placeholder 98"/>
          <p:cNvSpPr>
            <a:spLocks noGrp="1"/>
          </p:cNvSpPr>
          <p:nvPr>
            <p:ph type="pic" sz="quarter" idx="15" hasCustomPrompt="1"/>
          </p:nvPr>
        </p:nvSpPr>
        <p:spPr>
          <a:xfrm>
            <a:off x="4270451" y="2423661"/>
            <a:ext cx="1154799" cy="514006"/>
          </a:xfrm>
          <a:prstGeom prst="rect">
            <a:avLst/>
          </a:prstGeom>
        </p:spPr>
        <p:txBody>
          <a:bodyPr/>
          <a:lstStyle>
            <a:lvl1pPr marL="0" indent="0">
              <a:buNone/>
              <a:defRPr sz="1350">
                <a:solidFill>
                  <a:schemeClr val="tx2">
                    <a:lumMod val="25000"/>
                    <a:lumOff val="75000"/>
                  </a:schemeClr>
                </a:solidFill>
                <a:latin typeface="Segoe Condensed" panose="020B0606040200020203" pitchFamily="34" charset="0"/>
              </a:defRPr>
            </a:lvl1pPr>
          </a:lstStyle>
          <a:p>
            <a:r>
              <a:rPr lang="fr-FR" dirty="0"/>
              <a:t>Logo du partenaire</a:t>
            </a:r>
          </a:p>
        </p:txBody>
      </p:sp>
      <p:sp>
        <p:nvSpPr>
          <p:cNvPr id="55" name="Picture Placeholder 98"/>
          <p:cNvSpPr>
            <a:spLocks noGrp="1"/>
          </p:cNvSpPr>
          <p:nvPr>
            <p:ph type="pic" sz="quarter" idx="16" hasCustomPrompt="1"/>
          </p:nvPr>
        </p:nvSpPr>
        <p:spPr>
          <a:xfrm>
            <a:off x="6188141" y="2423661"/>
            <a:ext cx="1154799" cy="514006"/>
          </a:xfrm>
          <a:prstGeom prst="rect">
            <a:avLst/>
          </a:prstGeom>
        </p:spPr>
        <p:txBody>
          <a:bodyPr/>
          <a:lstStyle>
            <a:lvl1pPr marL="0" indent="0">
              <a:buNone/>
              <a:defRPr sz="1500" baseline="0">
                <a:solidFill>
                  <a:schemeClr val="tx2">
                    <a:lumMod val="25000"/>
                    <a:lumOff val="75000"/>
                  </a:schemeClr>
                </a:solidFill>
                <a:latin typeface="Segoe Condensed" panose="020B0606040200020203" pitchFamily="34" charset="0"/>
              </a:defRPr>
            </a:lvl1pPr>
          </a:lstStyle>
          <a:p>
            <a:r>
              <a:rPr lang="fr-FR" dirty="0"/>
              <a:t>Logo du client</a:t>
            </a:r>
          </a:p>
        </p:txBody>
      </p:sp>
      <p:pic>
        <p:nvPicPr>
          <p:cNvPr id="36" name="Image 1" descr="L'art de la mobilisatio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0741" y="4630141"/>
            <a:ext cx="2329352" cy="105950"/>
          </a:xfrm>
          <a:prstGeom prst="rect">
            <a:avLst/>
          </a:prstGeom>
          <a:solidFill>
            <a:schemeClr val="bg1"/>
          </a:solidFill>
        </p:spPr>
      </p:pic>
      <p:sp>
        <p:nvSpPr>
          <p:cNvPr id="60" name="TextBox 59"/>
          <p:cNvSpPr txBox="1"/>
          <p:nvPr userDrawn="1"/>
        </p:nvSpPr>
        <p:spPr>
          <a:xfrm>
            <a:off x="4270451" y="4890274"/>
            <a:ext cx="4555563" cy="230832"/>
          </a:xfrm>
          <a:prstGeom prst="rect">
            <a:avLst/>
          </a:prstGeom>
          <a:noFill/>
        </p:spPr>
        <p:txBody>
          <a:bodyPr wrap="square" lIns="0" rIns="0"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fr-FR" sz="450" b="0" i="1" u="none" strike="noStrike" kern="1200" cap="none" spc="0" normalizeH="0" baseline="0" noProof="0" dirty="0">
                <a:ln>
                  <a:noFill/>
                </a:ln>
                <a:solidFill>
                  <a:schemeClr val="tx1">
                    <a:lumMod val="20000"/>
                    <a:lumOff val="80000"/>
                  </a:schemeClr>
                </a:solidFill>
                <a:effectLst/>
                <a:uLnTx/>
                <a:uFillTx/>
                <a:latin typeface="Segoe Condensed" panose="020B0606040200020203" pitchFamily="34" charset="0"/>
                <a:ea typeface="+mn-ea"/>
                <a:cs typeface="Arial" panose="020B0604020202020204" pitchFamily="34" charset="0"/>
              </a:rPr>
              <a:t>Les informations du présent document sont exclusivement adressées au(x) destinataire(s). Elles peuvent contenir des informations confidentielles, protégées par un secret professionnel et restent la propriété exclusive d’EUROGROUP CONSULTING. Reproduction interdite.</a:t>
            </a:r>
          </a:p>
        </p:txBody>
      </p:sp>
      <p:pic>
        <p:nvPicPr>
          <p:cNvPr id="31" name="Image 30">
            <a:extLst>
              <a:ext uri="{FF2B5EF4-FFF2-40B4-BE49-F238E27FC236}">
                <a16:creationId xmlns:a16="http://schemas.microsoft.com/office/drawing/2014/main" id="{BF27ECE3-3836-4EBD-A387-7B238AEF6865}"/>
              </a:ext>
            </a:extLst>
          </p:cNvPr>
          <p:cNvPicPr>
            <a:picLocks noChangeAspect="1"/>
          </p:cNvPicPr>
          <p:nvPr userDrawn="1"/>
        </p:nvPicPr>
        <p:blipFill>
          <a:blip r:embed="rId4"/>
          <a:stretch>
            <a:fillRect/>
          </a:stretch>
        </p:blipFill>
        <p:spPr>
          <a:xfrm>
            <a:off x="4270451" y="3865325"/>
            <a:ext cx="2145424" cy="626255"/>
          </a:xfrm>
          <a:prstGeom prst="rect">
            <a:avLst/>
          </a:prstGeom>
        </p:spPr>
      </p:pic>
    </p:spTree>
    <p:extLst>
      <p:ext uri="{BB962C8B-B14F-4D97-AF65-F5344CB8AC3E}">
        <p14:creationId xmlns:p14="http://schemas.microsoft.com/office/powerpoint/2010/main" val="179129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anim calcmode="lin" valueType="num">
                                      <p:cBhvr additive="base">
                                        <p:cTn id="7" dur="750" fill="hold"/>
                                        <p:tgtEl>
                                          <p:spTgt spid="94">
                                            <p:txEl>
                                              <p:pRg st="0" end="0"/>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9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build="p">
        <p:tmplLst>
          <p:tmpl lvl="1">
            <p:tnLst>
              <p:par>
                <p:cTn presetID="2" presetClass="entr" presetSubtype="8" decel="100000" fill="hold" nodeType="afterEffect">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750" fill="hold"/>
                        <p:tgtEl>
                          <p:spTgt spid="94"/>
                        </p:tgtEl>
                        <p:attrNameLst>
                          <p:attrName>ppt_x</p:attrName>
                        </p:attrNameLst>
                      </p:cBhvr>
                      <p:tavLst>
                        <p:tav tm="0">
                          <p:val>
                            <p:strVal val="0-#ppt_w/2"/>
                          </p:val>
                        </p:tav>
                        <p:tav tm="100000">
                          <p:val>
                            <p:strVal val="#ppt_x"/>
                          </p:val>
                        </p:tav>
                      </p:tavLst>
                    </p:anim>
                    <p:anim calcmode="lin" valueType="num">
                      <p:cBhvr additive="base">
                        <p:cTn dur="750" fill="hold"/>
                        <p:tgtEl>
                          <p:spTgt spid="94"/>
                        </p:tgtEl>
                        <p:attrNameLst>
                          <p:attrName>ppt_y</p:attrName>
                        </p:attrNameLst>
                      </p:cBhvr>
                      <p:tavLst>
                        <p:tav tm="0">
                          <p:val>
                            <p:strVal val="#ppt_y"/>
                          </p:val>
                        </p:tav>
                        <p:tav tm="100000">
                          <p:val>
                            <p:strVal val="#ppt_y"/>
                          </p:val>
                        </p:tav>
                      </p:tavLst>
                    </p:anim>
                  </p:childTnLst>
                </p:cTn>
              </p:par>
            </p:tnLst>
          </p:tmpl>
        </p:tmplLst>
      </p:bldP>
    </p:bldLst>
  </p:timing>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Vide">
    <p:spTree>
      <p:nvGrpSpPr>
        <p:cNvPr id="1" name=""/>
        <p:cNvGrpSpPr/>
        <p:nvPr/>
      </p:nvGrpSpPr>
      <p:grpSpPr>
        <a:xfrm>
          <a:off x="0" y="0"/>
          <a:ext cx="0" cy="0"/>
          <a:chOff x="0" y="0"/>
          <a:chExt cx="0" cy="0"/>
        </a:xfrm>
      </p:grpSpPr>
      <p:sp>
        <p:nvSpPr>
          <p:cNvPr id="22" name="Footer Placeholder 4"/>
          <p:cNvSpPr>
            <a:spLocks noGrp="1"/>
          </p:cNvSpPr>
          <p:nvPr>
            <p:ph type="ftr" sz="quarter" idx="3"/>
          </p:nvPr>
        </p:nvSpPr>
        <p:spPr>
          <a:xfrm>
            <a:off x="1740591" y="4890273"/>
            <a:ext cx="5309377" cy="270000"/>
          </a:xfrm>
          <a:prstGeom prst="rect">
            <a:avLst/>
          </a:prstGeom>
        </p:spPr>
        <p:txBody>
          <a:bodyPr vert="horz" lIns="91429" tIns="45715" rIns="91429" bIns="45715" rtlCol="0" anchor="ctr"/>
          <a:lstStyle>
            <a:lvl1pPr marL="0" algn="ctr" defTabSz="685705" rtl="0" eaLnBrk="1" latinLnBrk="0" hangingPunct="1">
              <a:defRPr lang="fr-FR" sz="825" i="0" kern="1200" smtClean="0">
                <a:solidFill>
                  <a:schemeClr val="tx1"/>
                </a:solidFill>
                <a:latin typeface="Segoe Condensed" panose="020B0606040200020203" pitchFamily="34" charset="0"/>
                <a:ea typeface="+mn-ea"/>
                <a:cs typeface="+mn-cs"/>
              </a:defRPr>
            </a:lvl1pPr>
          </a:lstStyle>
          <a:p>
            <a:r>
              <a:rPr lang="fr-FR"/>
              <a:t>Eurogroup Consulting - Constitution du comité des parties prenantes SNCF Réseau IDF</a:t>
            </a:r>
            <a:endParaRPr lang="fr-FR" dirty="0"/>
          </a:p>
        </p:txBody>
      </p:sp>
      <p:sp>
        <p:nvSpPr>
          <p:cNvPr id="23" name="Date Placeholder 1"/>
          <p:cNvSpPr>
            <a:spLocks noGrp="1"/>
          </p:cNvSpPr>
          <p:nvPr>
            <p:ph type="dt" sz="half" idx="2"/>
          </p:nvPr>
        </p:nvSpPr>
        <p:spPr>
          <a:xfrm>
            <a:off x="7169355" y="4890273"/>
            <a:ext cx="1465385" cy="270000"/>
          </a:xfrm>
          <a:prstGeom prst="rect">
            <a:avLst/>
          </a:prstGeom>
        </p:spPr>
        <p:txBody>
          <a:bodyPr vert="horz" lIns="91429" tIns="45715" rIns="91429" bIns="45715" rtlCol="0" anchor="ctr"/>
          <a:lstStyle>
            <a:lvl1pPr algn="ctr">
              <a:defRPr sz="825">
                <a:solidFill>
                  <a:schemeClr val="tx1"/>
                </a:solidFill>
                <a:latin typeface="Segoe Condensed" panose="020B0606040200020203" pitchFamily="34" charset="0"/>
                <a:cs typeface="Arial" panose="020B0604020202020204" pitchFamily="34" charset="0"/>
              </a:defRPr>
            </a:lvl1pPr>
          </a:lstStyle>
          <a:p>
            <a:r>
              <a:rPr lang="fr-FR"/>
              <a:t>18/09/2017</a:t>
            </a:r>
            <a:endParaRPr lang="fr-FR" dirty="0"/>
          </a:p>
        </p:txBody>
      </p:sp>
      <p:sp>
        <p:nvSpPr>
          <p:cNvPr id="46" name="Slide Number Placeholder 5"/>
          <p:cNvSpPr>
            <a:spLocks noGrp="1"/>
          </p:cNvSpPr>
          <p:nvPr>
            <p:ph type="sldNum" sz="quarter" idx="4"/>
          </p:nvPr>
        </p:nvSpPr>
        <p:spPr>
          <a:xfrm>
            <a:off x="8686802" y="4890273"/>
            <a:ext cx="415374" cy="270000"/>
          </a:xfrm>
          <a:prstGeom prst="rect">
            <a:avLst/>
          </a:prstGeom>
        </p:spPr>
        <p:txBody>
          <a:bodyPr vert="horz" lIns="91429" tIns="45715" rIns="91429" bIns="45715" rtlCol="0" anchor="ctr"/>
          <a:lstStyle>
            <a:lvl1pPr algn="r">
              <a:defRPr lang="fr-FR" sz="825" kern="1200" smtClean="0">
                <a:solidFill>
                  <a:schemeClr val="accent1"/>
                </a:solidFill>
                <a:latin typeface="Segoe Condensed" panose="020B0606040200020203" pitchFamily="34" charset="0"/>
                <a:ea typeface="+mn-ea"/>
                <a:cs typeface="Arial" panose="020B0604020202020204" pitchFamily="34" charset="0"/>
              </a:defRPr>
            </a:lvl1pPr>
          </a:lstStyle>
          <a:p>
            <a:fld id="{12E3212C-99B6-42C2-BE5E-9738E2CE06AD}" type="slidenum">
              <a:rPr lang="fr-FR" smtClean="0"/>
              <a:pPr/>
              <a:t>‹N°›</a:t>
            </a:fld>
            <a:endParaRPr lang="fr-FR" dirty="0"/>
          </a:p>
        </p:txBody>
      </p:sp>
      <p:pic>
        <p:nvPicPr>
          <p:cNvPr id="27" name="Image 26">
            <a:extLst>
              <a:ext uri="{FF2B5EF4-FFF2-40B4-BE49-F238E27FC236}">
                <a16:creationId xmlns:a16="http://schemas.microsoft.com/office/drawing/2014/main" id="{92E53A95-40FA-43C4-AF3B-13998A76DBA4}"/>
              </a:ext>
            </a:extLst>
          </p:cNvPr>
          <p:cNvPicPr>
            <a:picLocks noChangeAspect="1"/>
          </p:cNvPicPr>
          <p:nvPr userDrawn="1"/>
        </p:nvPicPr>
        <p:blipFill>
          <a:blip r:embed="rId2"/>
          <a:stretch>
            <a:fillRect/>
          </a:stretch>
        </p:blipFill>
        <p:spPr>
          <a:xfrm>
            <a:off x="371923" y="4840965"/>
            <a:ext cx="872649" cy="254729"/>
          </a:xfrm>
          <a:prstGeom prst="rect">
            <a:avLst/>
          </a:prstGeom>
        </p:spPr>
      </p:pic>
    </p:spTree>
    <p:extLst>
      <p:ext uri="{BB962C8B-B14F-4D97-AF65-F5344CB8AC3E}">
        <p14:creationId xmlns:p14="http://schemas.microsoft.com/office/powerpoint/2010/main" val="2226761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Paragraphe seul">
    <p:spTree>
      <p:nvGrpSpPr>
        <p:cNvPr id="1" name=""/>
        <p:cNvGrpSpPr/>
        <p:nvPr/>
      </p:nvGrpSpPr>
      <p:grpSpPr>
        <a:xfrm>
          <a:off x="0" y="0"/>
          <a:ext cx="0" cy="0"/>
          <a:chOff x="0" y="0"/>
          <a:chExt cx="0" cy="0"/>
        </a:xfrm>
      </p:grpSpPr>
      <p:sp>
        <p:nvSpPr>
          <p:cNvPr id="6" name="Text Placeholder 15"/>
          <p:cNvSpPr>
            <a:spLocks noGrp="1"/>
          </p:cNvSpPr>
          <p:nvPr>
            <p:ph type="body" sz="quarter" idx="39" hasCustomPrompt="1"/>
          </p:nvPr>
        </p:nvSpPr>
        <p:spPr>
          <a:xfrm>
            <a:off x="317990" y="84385"/>
            <a:ext cx="6644533" cy="412664"/>
          </a:xfrm>
          <a:prstGeom prst="rect">
            <a:avLst/>
          </a:prstGeom>
        </p:spPr>
        <p:txBody>
          <a:bodyPr lIns="0" anchor="t" anchorCtr="0">
            <a:noAutofit/>
          </a:bodyPr>
          <a:lstStyle>
            <a:lvl1pPr marL="0" indent="0">
              <a:lnSpc>
                <a:spcPct val="80000"/>
              </a:lnSpc>
              <a:buNone/>
              <a:defRPr kumimoji="0" lang="fr-FR" sz="1500" b="1" i="0" u="none" strike="noStrike" kern="1200" cap="none" spc="-38" normalizeH="0" baseline="0" dirty="0">
                <a:ln>
                  <a:noFill/>
                </a:ln>
                <a:solidFill>
                  <a:schemeClr val="tx1"/>
                </a:solidFill>
                <a:effectLst/>
                <a:uLnTx/>
                <a:uFillTx/>
                <a:latin typeface="Arial" pitchFamily="34" charset="0"/>
                <a:ea typeface="+mn-ea"/>
                <a:cs typeface="Arial" pitchFamily="34" charset="0"/>
              </a:defRPr>
            </a:lvl1pPr>
          </a:lstStyle>
          <a:p>
            <a:pPr lvl="0"/>
            <a:r>
              <a:rPr lang="fr-FR" dirty="0"/>
              <a:t>Titre de slide</a:t>
            </a:r>
          </a:p>
        </p:txBody>
      </p:sp>
      <p:sp>
        <p:nvSpPr>
          <p:cNvPr id="29" name="Espace réservé du texte 9"/>
          <p:cNvSpPr>
            <a:spLocks noGrp="1"/>
          </p:cNvSpPr>
          <p:nvPr>
            <p:ph type="body" sz="quarter" idx="66"/>
          </p:nvPr>
        </p:nvSpPr>
        <p:spPr>
          <a:xfrm>
            <a:off x="317990" y="787275"/>
            <a:ext cx="8508023" cy="3944270"/>
          </a:xfrm>
        </p:spPr>
        <p:txBody>
          <a:bodyPr lIns="0"/>
          <a:lstStyle>
            <a:lvl1pPr>
              <a:defRPr sz="900"/>
            </a:lvl1pPr>
            <a:lvl2pPr>
              <a:defRPr sz="825"/>
            </a:lvl2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33" name="Footer Placeholder 4"/>
          <p:cNvSpPr>
            <a:spLocks noGrp="1"/>
          </p:cNvSpPr>
          <p:nvPr>
            <p:ph type="ftr" sz="quarter" idx="3"/>
          </p:nvPr>
        </p:nvSpPr>
        <p:spPr>
          <a:xfrm>
            <a:off x="1740590" y="4890273"/>
            <a:ext cx="5309377" cy="270000"/>
          </a:xfrm>
          <a:prstGeom prst="rect">
            <a:avLst/>
          </a:prstGeom>
        </p:spPr>
        <p:txBody>
          <a:bodyPr vert="horz" lIns="91440" tIns="45720" rIns="91440" bIns="45720" rtlCol="0" anchor="ctr"/>
          <a:lstStyle>
            <a:lvl1pPr marL="0" algn="ctr" defTabSz="685783" rtl="0" eaLnBrk="1" latinLnBrk="0" hangingPunct="1">
              <a:defRPr lang="fr-FR" sz="750" i="0" kern="1200" smtClean="0">
                <a:solidFill>
                  <a:schemeClr val="tx1"/>
                </a:solidFill>
                <a:latin typeface="Segoe Condensed" panose="020B0606040200020203" pitchFamily="34" charset="0"/>
                <a:ea typeface="+mn-ea"/>
                <a:cs typeface="+mn-cs"/>
              </a:defRPr>
            </a:lvl1pPr>
          </a:lstStyle>
          <a:p>
            <a:r>
              <a:rPr lang="fr-FR" dirty="0"/>
              <a:t>Eurogroup Consulting - Constitution du comité des parties prenantes SNCF Réseau IDF</a:t>
            </a:r>
          </a:p>
        </p:txBody>
      </p:sp>
      <p:sp>
        <p:nvSpPr>
          <p:cNvPr id="34" name="Date Placeholder 1"/>
          <p:cNvSpPr>
            <a:spLocks noGrp="1"/>
          </p:cNvSpPr>
          <p:nvPr>
            <p:ph type="dt" sz="half" idx="2"/>
          </p:nvPr>
        </p:nvSpPr>
        <p:spPr>
          <a:xfrm>
            <a:off x="7169354" y="4890273"/>
            <a:ext cx="1465385" cy="270000"/>
          </a:xfrm>
          <a:prstGeom prst="rect">
            <a:avLst/>
          </a:prstGeom>
        </p:spPr>
        <p:txBody>
          <a:bodyPr vert="horz" lIns="91440" tIns="45720" rIns="91440" bIns="45720" rtlCol="0" anchor="ctr"/>
          <a:lstStyle>
            <a:lvl1pPr algn="ctr">
              <a:defRPr sz="750">
                <a:solidFill>
                  <a:schemeClr val="tx1"/>
                </a:solidFill>
                <a:latin typeface="Arial" panose="020B0604020202020204" pitchFamily="34" charset="0"/>
                <a:cs typeface="Arial" panose="020B0604020202020204" pitchFamily="34" charset="0"/>
              </a:defRPr>
            </a:lvl1pPr>
          </a:lstStyle>
          <a:p>
            <a:fld id="{E891CB34-C2B3-4A08-A770-F03F42007F3B}" type="datetime1">
              <a:rPr lang="fr-FR" smtClean="0"/>
              <a:t>19/02/2023</a:t>
            </a:fld>
            <a:endParaRPr lang="fr-FR" dirty="0"/>
          </a:p>
        </p:txBody>
      </p:sp>
      <p:sp>
        <p:nvSpPr>
          <p:cNvPr id="30" name="Slide Number Placeholder 5"/>
          <p:cNvSpPr>
            <a:spLocks noGrp="1"/>
          </p:cNvSpPr>
          <p:nvPr>
            <p:ph type="sldNum" sz="quarter" idx="4"/>
          </p:nvPr>
        </p:nvSpPr>
        <p:spPr>
          <a:xfrm>
            <a:off x="8686801" y="4890273"/>
            <a:ext cx="415374" cy="270000"/>
          </a:xfrm>
          <a:prstGeom prst="rect">
            <a:avLst/>
          </a:prstGeom>
        </p:spPr>
        <p:txBody>
          <a:bodyPr vert="horz" lIns="91440" tIns="45720" rIns="91440" bIns="45720" rtlCol="0" anchor="ctr"/>
          <a:lstStyle>
            <a:lvl1pPr algn="r">
              <a:defRPr lang="fr-FR" sz="75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lang="fr-FR" smtClean="0"/>
              <a:pPr/>
              <a:t>‹N°›</a:t>
            </a:fld>
            <a:endParaRPr lang="fr-FR" dirty="0"/>
          </a:p>
        </p:txBody>
      </p:sp>
      <p:pic>
        <p:nvPicPr>
          <p:cNvPr id="3" name="Image 2">
            <a:extLst>
              <a:ext uri="{FF2B5EF4-FFF2-40B4-BE49-F238E27FC236}">
                <a16:creationId xmlns:a16="http://schemas.microsoft.com/office/drawing/2014/main" id="{ED7521D1-DA5D-4895-95F7-C6D54D3D8310}"/>
              </a:ext>
            </a:extLst>
          </p:cNvPr>
          <p:cNvPicPr>
            <a:picLocks noChangeAspect="1"/>
          </p:cNvPicPr>
          <p:nvPr userDrawn="1"/>
        </p:nvPicPr>
        <p:blipFill>
          <a:blip r:embed="rId2"/>
          <a:stretch>
            <a:fillRect/>
          </a:stretch>
        </p:blipFill>
        <p:spPr>
          <a:xfrm>
            <a:off x="308989" y="4876526"/>
            <a:ext cx="914605" cy="266975"/>
          </a:xfrm>
          <a:prstGeom prst="rect">
            <a:avLst/>
          </a:prstGeom>
        </p:spPr>
      </p:pic>
    </p:spTree>
    <p:extLst>
      <p:ext uri="{BB962C8B-B14F-4D97-AF65-F5344CB8AC3E}">
        <p14:creationId xmlns:p14="http://schemas.microsoft.com/office/powerpoint/2010/main" val="1786223128"/>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CV (Single)">
    <p:spTree>
      <p:nvGrpSpPr>
        <p:cNvPr id="1" name=""/>
        <p:cNvGrpSpPr/>
        <p:nvPr/>
      </p:nvGrpSpPr>
      <p:grpSpPr>
        <a:xfrm>
          <a:off x="0" y="0"/>
          <a:ext cx="0" cy="0"/>
          <a:chOff x="0" y="0"/>
          <a:chExt cx="0" cy="0"/>
        </a:xfrm>
      </p:grpSpPr>
      <p:sp>
        <p:nvSpPr>
          <p:cNvPr id="12" name="Text Placeholder 11"/>
          <p:cNvSpPr>
            <a:spLocks noGrp="1"/>
          </p:cNvSpPr>
          <p:nvPr>
            <p:ph type="body" sz="quarter" idx="83"/>
          </p:nvPr>
        </p:nvSpPr>
        <p:spPr>
          <a:xfrm>
            <a:off x="255515" y="1275606"/>
            <a:ext cx="2540439" cy="613048"/>
          </a:xfrm>
          <a:prstGeom prst="rect">
            <a:avLst/>
          </a:prstGeom>
        </p:spPr>
        <p:txBody>
          <a:bodyPr/>
          <a:lstStyle>
            <a:lvl1pPr marL="134538" indent="-134538">
              <a:spcBef>
                <a:spcPts val="0"/>
              </a:spcBef>
              <a:buClrTx/>
              <a:defRPr sz="788">
                <a:solidFill>
                  <a:srgbClr val="262626"/>
                </a:solidFill>
              </a:defRPr>
            </a:lvl1pPr>
            <a:lvl2pPr marL="290581" indent="-128585">
              <a:spcBef>
                <a:spcPts val="0"/>
              </a:spcBef>
              <a:buClr>
                <a:srgbClr val="C00000"/>
              </a:buClr>
              <a:buFont typeface="Courier New" panose="02070309020205020404" pitchFamily="49" charset="0"/>
              <a:buChar char="o"/>
              <a:defRPr lang="en-US" sz="675" kern="1200" dirty="0" smtClean="0">
                <a:solidFill>
                  <a:srgbClr val="262626"/>
                </a:solidFill>
                <a:latin typeface="+mn-lt"/>
                <a:ea typeface="+mn-ea"/>
                <a:cs typeface="+mn-cs"/>
              </a:defRPr>
            </a:lvl2pPr>
            <a:lvl3pPr marL="398578" indent="-128585">
              <a:spcBef>
                <a:spcPts val="0"/>
              </a:spcBef>
              <a:buClr>
                <a:srgbClr val="C00000"/>
              </a:buClr>
              <a:defRPr lang="en-US" sz="600" kern="1200" dirty="0" smtClean="0">
                <a:solidFill>
                  <a:srgbClr val="262626"/>
                </a:solidFill>
                <a:latin typeface="+mn-lt"/>
                <a:ea typeface="+mn-ea"/>
                <a:cs typeface="+mn-cs"/>
              </a:defRPr>
            </a:lvl3pPr>
            <a:lvl4pPr>
              <a:defRPr sz="525">
                <a:solidFill>
                  <a:srgbClr val="262626"/>
                </a:solidFill>
              </a:defRPr>
            </a:lvl4pPr>
            <a:lvl5pPr>
              <a:defRPr sz="525">
                <a:solidFill>
                  <a:srgbClr val="262626"/>
                </a:solidFill>
              </a:defRPr>
            </a:lvl5pPr>
          </a:lstStyle>
          <a:p>
            <a:pPr lvl="0"/>
            <a:r>
              <a:rPr lang="en-US" dirty="0"/>
              <a:t>Click to edit Master text styles</a:t>
            </a:r>
          </a:p>
          <a:p>
            <a:pPr marL="242994" lvl="1" indent="-80998" algn="l" defTabSz="685783" rtl="0" eaLnBrk="1" latinLnBrk="0" hangingPunct="1">
              <a:lnSpc>
                <a:spcPct val="90000"/>
              </a:lnSpc>
              <a:spcBef>
                <a:spcPts val="0"/>
              </a:spcBef>
              <a:buClr>
                <a:srgbClr val="C00000"/>
              </a:buClr>
              <a:buFont typeface="Courier New" panose="02070309020205020404" pitchFamily="49" charset="0"/>
              <a:buChar char="o"/>
            </a:pPr>
            <a:r>
              <a:rPr lang="en-US" dirty="0"/>
              <a:t>Second level</a:t>
            </a:r>
          </a:p>
          <a:p>
            <a:pPr marL="350991" lvl="2" indent="-80998" algn="l" defTabSz="685783" rtl="0" eaLnBrk="1" latinLnBrk="0" hangingPunct="1">
              <a:lnSpc>
                <a:spcPct val="90000"/>
              </a:lnSpc>
              <a:spcBef>
                <a:spcPts val="0"/>
              </a:spcBef>
              <a:buClr>
                <a:srgbClr val="C00000"/>
              </a:buClr>
              <a:buFont typeface="Arial" panose="020B0604020202020204" pitchFamily="34" charset="0"/>
              <a:buChar char="•"/>
            </a:pPr>
            <a:r>
              <a:rPr lang="en-US" dirty="0"/>
              <a:t>Third level</a:t>
            </a:r>
          </a:p>
        </p:txBody>
      </p:sp>
      <p:sp>
        <p:nvSpPr>
          <p:cNvPr id="43" name="Text Placeholder 13"/>
          <p:cNvSpPr>
            <a:spLocks noGrp="1"/>
          </p:cNvSpPr>
          <p:nvPr>
            <p:ph type="body" sz="quarter" idx="51" hasCustomPrompt="1"/>
          </p:nvPr>
        </p:nvSpPr>
        <p:spPr>
          <a:xfrm>
            <a:off x="254499" y="1144062"/>
            <a:ext cx="2013384" cy="170816"/>
          </a:xfrm>
          <a:prstGeom prst="rect">
            <a:avLst/>
          </a:prstGeom>
        </p:spPr>
        <p:txBody>
          <a:bodyPr wrap="square" tIns="0" anchor="ctr">
            <a:spAutoFit/>
          </a:bodyPr>
          <a:lstStyle>
            <a:lvl1pPr marL="0" marR="0" indent="0" algn="l" defTabSz="685783" rtl="0" eaLnBrk="1" fontAlgn="auto" latinLnBrk="0" hangingPunct="1">
              <a:lnSpc>
                <a:spcPct val="90000"/>
              </a:lnSpc>
              <a:spcBef>
                <a:spcPts val="0"/>
              </a:spcBef>
              <a:spcAft>
                <a:spcPts val="0"/>
              </a:spcAft>
              <a:buClrTx/>
              <a:buSzTx/>
              <a:buFont typeface="Arial" panose="020B0604020202020204" pitchFamily="34" charset="0"/>
              <a:buNone/>
              <a:tabLst/>
              <a:defRPr lang="fr-FR" sz="900" b="0" i="1" kern="3000" spc="-38" baseline="0" dirty="0">
                <a:solidFill>
                  <a:schemeClr val="accent1"/>
                </a:solidFill>
                <a:latin typeface="Georgia" panose="02040502050405020303" pitchFamily="18" charset="0"/>
                <a:ea typeface="+mn-ea"/>
                <a:cs typeface="Arial" pitchFamily="34" charset="0"/>
              </a:defRPr>
            </a:lvl1pPr>
          </a:lstStyle>
          <a:p>
            <a:pPr lvl="0"/>
            <a:r>
              <a:rPr lang="fr-FR" dirty="0"/>
              <a:t>Secteurs d’activité</a:t>
            </a:r>
          </a:p>
        </p:txBody>
      </p:sp>
      <p:sp>
        <p:nvSpPr>
          <p:cNvPr id="14" name="Text Placeholder 15"/>
          <p:cNvSpPr>
            <a:spLocks noGrp="1"/>
          </p:cNvSpPr>
          <p:nvPr>
            <p:ph type="body" sz="quarter" idx="39" hasCustomPrompt="1"/>
          </p:nvPr>
        </p:nvSpPr>
        <p:spPr>
          <a:xfrm>
            <a:off x="1517606" y="84386"/>
            <a:ext cx="5381425" cy="241833"/>
          </a:xfrm>
          <a:prstGeom prst="rect">
            <a:avLst/>
          </a:prstGeom>
        </p:spPr>
        <p:txBody>
          <a:bodyPr anchor="t" anchorCtr="0">
            <a:noAutofit/>
          </a:bodyPr>
          <a:lstStyle>
            <a:lvl1pPr marL="0" indent="0">
              <a:lnSpc>
                <a:spcPct val="80000"/>
              </a:lnSpc>
              <a:buNone/>
              <a:defRPr kumimoji="0" lang="fr-FR" sz="1500" b="1" i="0" u="none" strike="noStrike" kern="1200" cap="none" spc="-38" normalizeH="0" baseline="0" dirty="0">
                <a:ln>
                  <a:noFill/>
                </a:ln>
                <a:solidFill>
                  <a:sysClr val="windowText" lastClr="000000">
                    <a:lumMod val="85000"/>
                    <a:lumOff val="15000"/>
                  </a:sysClr>
                </a:solidFill>
                <a:effectLst/>
                <a:uLnTx/>
                <a:uFillTx/>
                <a:latin typeface="Arial" pitchFamily="34" charset="0"/>
                <a:ea typeface="+mn-ea"/>
                <a:cs typeface="Arial" pitchFamily="34" charset="0"/>
              </a:defRPr>
            </a:lvl1pPr>
          </a:lstStyle>
          <a:p>
            <a:pPr lvl="0"/>
            <a:r>
              <a:rPr lang="fr-FR" dirty="0"/>
              <a:t>Prénom - Nom</a:t>
            </a:r>
          </a:p>
        </p:txBody>
      </p:sp>
      <p:sp>
        <p:nvSpPr>
          <p:cNvPr id="34" name="Picture Placeholder 4"/>
          <p:cNvSpPr>
            <a:spLocks noGrp="1"/>
          </p:cNvSpPr>
          <p:nvPr>
            <p:ph type="pic" sz="quarter" idx="46" hasCustomPrompt="1"/>
          </p:nvPr>
        </p:nvSpPr>
        <p:spPr>
          <a:xfrm>
            <a:off x="324838" y="84386"/>
            <a:ext cx="1096615" cy="1008609"/>
          </a:xfrm>
          <a:prstGeom prst="rect">
            <a:avLst/>
          </a:prstGeom>
        </p:spPr>
        <p:txBody>
          <a:bodyPr/>
          <a:lstStyle>
            <a:lvl1pPr marL="0" indent="0">
              <a:buNone/>
              <a:defRPr sz="1500" b="1" spc="-113">
                <a:solidFill>
                  <a:schemeClr val="tx1">
                    <a:lumMod val="25000"/>
                    <a:lumOff val="75000"/>
                  </a:schemeClr>
                </a:solidFill>
                <a:latin typeface="+mj-lt"/>
              </a:defRPr>
            </a:lvl1pPr>
          </a:lstStyle>
          <a:p>
            <a:r>
              <a:rPr lang="fr-FR" dirty="0"/>
              <a:t>Ajoutez une image</a:t>
            </a:r>
          </a:p>
        </p:txBody>
      </p:sp>
      <p:sp>
        <p:nvSpPr>
          <p:cNvPr id="38" name="Text Placeholder 13"/>
          <p:cNvSpPr>
            <a:spLocks noGrp="1"/>
          </p:cNvSpPr>
          <p:nvPr>
            <p:ph type="body" sz="quarter" idx="45" hasCustomPrompt="1"/>
          </p:nvPr>
        </p:nvSpPr>
        <p:spPr>
          <a:xfrm>
            <a:off x="1517606" y="327139"/>
            <a:ext cx="3096573" cy="191591"/>
          </a:xfrm>
          <a:prstGeom prst="rect">
            <a:avLst/>
          </a:prstGeom>
        </p:spPr>
        <p:txBody>
          <a:bodyPr tIns="0" anchor="b">
            <a:spAutoFit/>
          </a:bodyPr>
          <a:lstStyle>
            <a:lvl1pPr marL="0" marR="0" indent="0" algn="l" defTabSz="685783" rtl="0" eaLnBrk="1" fontAlgn="auto" latinLnBrk="0" hangingPunct="1">
              <a:lnSpc>
                <a:spcPct val="90000"/>
              </a:lnSpc>
              <a:spcBef>
                <a:spcPts val="0"/>
              </a:spcBef>
              <a:spcAft>
                <a:spcPts val="0"/>
              </a:spcAft>
              <a:buClrTx/>
              <a:buSzTx/>
              <a:buFont typeface="Arial" panose="020B0604020202020204" pitchFamily="34" charset="0"/>
              <a:buNone/>
              <a:tabLst/>
              <a:defRPr lang="fr-FR" sz="1050" b="0" i="1" kern="3000" spc="-38" baseline="0" dirty="0">
                <a:solidFill>
                  <a:schemeClr val="accent1"/>
                </a:solidFill>
                <a:latin typeface="Georgia" panose="02040502050405020303" pitchFamily="18" charset="0"/>
                <a:ea typeface="+mn-ea"/>
                <a:cs typeface="Arial" pitchFamily="34" charset="0"/>
              </a:defRPr>
            </a:lvl1pPr>
          </a:lstStyle>
          <a:p>
            <a:pPr lvl="0"/>
            <a:r>
              <a:rPr lang="fr-FR" dirty="0"/>
              <a:t>Titre</a:t>
            </a:r>
          </a:p>
        </p:txBody>
      </p:sp>
      <p:sp>
        <p:nvSpPr>
          <p:cNvPr id="39" name="Text Placeholder 13"/>
          <p:cNvSpPr>
            <a:spLocks noGrp="1"/>
          </p:cNvSpPr>
          <p:nvPr>
            <p:ph type="body" sz="quarter" idx="49" hasCustomPrompt="1"/>
          </p:nvPr>
        </p:nvSpPr>
        <p:spPr>
          <a:xfrm>
            <a:off x="1517606" y="563204"/>
            <a:ext cx="5381425" cy="515189"/>
          </a:xfrm>
          <a:prstGeom prst="rect">
            <a:avLst/>
          </a:prstGeom>
        </p:spPr>
        <p:txBody>
          <a:bodyPr wrap="square" tIns="0">
            <a:noAutofit/>
          </a:bodyPr>
          <a:lstStyle>
            <a:lvl1pPr marL="0" marR="0" indent="0" algn="l" defTabSz="685783" rtl="0" eaLnBrk="1" fontAlgn="auto" latinLnBrk="0" hangingPunct="1">
              <a:lnSpc>
                <a:spcPct val="90000"/>
              </a:lnSpc>
              <a:spcBef>
                <a:spcPts val="0"/>
              </a:spcBef>
              <a:spcAft>
                <a:spcPts val="0"/>
              </a:spcAft>
              <a:buClrTx/>
              <a:buSzTx/>
              <a:buFont typeface="Arial" panose="020B0604020202020204" pitchFamily="34" charset="0"/>
              <a:buNone/>
              <a:tabLst/>
              <a:defRPr lang="fr-FR" sz="750" kern="1200" baseline="0" dirty="0" smtClean="0">
                <a:solidFill>
                  <a:schemeClr val="tx1"/>
                </a:solidFill>
                <a:latin typeface="Arial" panose="020B0604020202020204" pitchFamily="34" charset="0"/>
                <a:ea typeface="+mn-ea"/>
                <a:cs typeface="+mn-cs"/>
              </a:defRPr>
            </a:lvl1pPr>
          </a:lstStyle>
          <a:p>
            <a:pPr lvl="0"/>
            <a:r>
              <a:rPr lang="fr-FR" dirty="0"/>
              <a:t>Synthèse du profil (optionnel)</a:t>
            </a:r>
          </a:p>
        </p:txBody>
      </p:sp>
      <p:sp>
        <p:nvSpPr>
          <p:cNvPr id="62" name="Text Placeholder 13"/>
          <p:cNvSpPr>
            <a:spLocks noGrp="1"/>
          </p:cNvSpPr>
          <p:nvPr>
            <p:ph type="body" sz="quarter" idx="67" hasCustomPrompt="1"/>
          </p:nvPr>
        </p:nvSpPr>
        <p:spPr>
          <a:xfrm>
            <a:off x="254499" y="2991178"/>
            <a:ext cx="2013384" cy="170816"/>
          </a:xfrm>
          <a:prstGeom prst="rect">
            <a:avLst/>
          </a:prstGeom>
        </p:spPr>
        <p:txBody>
          <a:bodyPr wrap="square" tIns="0" anchor="ctr">
            <a:spAutoFit/>
          </a:bodyPr>
          <a:lstStyle>
            <a:lvl1pPr marL="0" marR="0" indent="0" algn="l" defTabSz="685783" rtl="0" eaLnBrk="1" fontAlgn="auto" latinLnBrk="0" hangingPunct="1">
              <a:lnSpc>
                <a:spcPct val="90000"/>
              </a:lnSpc>
              <a:spcBef>
                <a:spcPts val="0"/>
              </a:spcBef>
              <a:spcAft>
                <a:spcPts val="0"/>
              </a:spcAft>
              <a:buClrTx/>
              <a:buSzTx/>
              <a:buFont typeface="Arial" panose="020B0604020202020204" pitchFamily="34" charset="0"/>
              <a:buNone/>
              <a:tabLst/>
              <a:defRPr lang="fr-FR" sz="900" b="0" i="1" kern="3000" spc="-38" baseline="0" dirty="0" smtClean="0">
                <a:solidFill>
                  <a:schemeClr val="accent1"/>
                </a:solidFill>
                <a:latin typeface="Georgia" panose="02040502050405020303" pitchFamily="18" charset="0"/>
                <a:ea typeface="+mn-ea"/>
                <a:cs typeface="Arial" pitchFamily="34" charset="0"/>
              </a:defRPr>
            </a:lvl1pPr>
          </a:lstStyle>
          <a:p>
            <a:pPr marL="0" marR="0" lvl="0" indent="0" algn="l" defTabSz="685783" rtl="0" eaLnBrk="1" fontAlgn="auto" latinLnBrk="0" hangingPunct="1">
              <a:lnSpc>
                <a:spcPct val="90000"/>
              </a:lnSpc>
              <a:spcBef>
                <a:spcPts val="0"/>
              </a:spcBef>
              <a:spcAft>
                <a:spcPts val="0"/>
              </a:spcAft>
              <a:buClrTx/>
              <a:buSzTx/>
              <a:buFont typeface="Arial" panose="020B0604020202020204" pitchFamily="34" charset="0"/>
              <a:buNone/>
              <a:tabLst/>
            </a:pPr>
            <a:r>
              <a:rPr lang="fr-FR" dirty="0"/>
              <a:t>Expériences professionnelles</a:t>
            </a:r>
          </a:p>
        </p:txBody>
      </p:sp>
      <p:sp>
        <p:nvSpPr>
          <p:cNvPr id="63" name="Text Placeholder 13"/>
          <p:cNvSpPr>
            <a:spLocks noGrp="1"/>
          </p:cNvSpPr>
          <p:nvPr>
            <p:ph type="body" sz="quarter" idx="68" hasCustomPrompt="1"/>
          </p:nvPr>
        </p:nvSpPr>
        <p:spPr>
          <a:xfrm>
            <a:off x="254499" y="3986966"/>
            <a:ext cx="2013384" cy="170816"/>
          </a:xfrm>
          <a:prstGeom prst="rect">
            <a:avLst/>
          </a:prstGeom>
        </p:spPr>
        <p:txBody>
          <a:bodyPr wrap="square" tIns="0" anchor="ctr">
            <a:spAutoFit/>
          </a:bodyPr>
          <a:lstStyle>
            <a:lvl1pPr marL="0" marR="0" indent="0" algn="l" defTabSz="685783" rtl="0" eaLnBrk="1" fontAlgn="auto" latinLnBrk="0" hangingPunct="1">
              <a:lnSpc>
                <a:spcPct val="90000"/>
              </a:lnSpc>
              <a:spcBef>
                <a:spcPts val="0"/>
              </a:spcBef>
              <a:spcAft>
                <a:spcPts val="0"/>
              </a:spcAft>
              <a:buClrTx/>
              <a:buSzTx/>
              <a:buFont typeface="Arial" panose="020B0604020202020204" pitchFamily="34" charset="0"/>
              <a:buNone/>
              <a:tabLst/>
              <a:defRPr lang="fr-FR" sz="900" b="0" i="1" kern="3000" spc="-38" baseline="0" dirty="0" smtClean="0">
                <a:solidFill>
                  <a:schemeClr val="accent1"/>
                </a:solidFill>
                <a:latin typeface="Georgia" panose="02040502050405020303" pitchFamily="18" charset="0"/>
                <a:ea typeface="+mn-ea"/>
                <a:cs typeface="Arial" pitchFamily="34" charset="0"/>
              </a:defRPr>
            </a:lvl1pPr>
          </a:lstStyle>
          <a:p>
            <a:pPr marL="0" marR="0" lvl="0" indent="0" algn="l" defTabSz="685783" rtl="0" eaLnBrk="1" fontAlgn="auto" latinLnBrk="0" hangingPunct="1">
              <a:lnSpc>
                <a:spcPct val="90000"/>
              </a:lnSpc>
              <a:spcBef>
                <a:spcPts val="0"/>
              </a:spcBef>
              <a:spcAft>
                <a:spcPts val="0"/>
              </a:spcAft>
              <a:buClrTx/>
              <a:buSzTx/>
              <a:buFont typeface="Arial" panose="020B0604020202020204" pitchFamily="34" charset="0"/>
              <a:buNone/>
              <a:tabLst/>
            </a:pPr>
            <a:r>
              <a:rPr lang="fr-FR" dirty="0"/>
              <a:t>Formation / Certifications</a:t>
            </a:r>
          </a:p>
        </p:txBody>
      </p:sp>
      <p:sp>
        <p:nvSpPr>
          <p:cNvPr id="67" name="Text Placeholder 13"/>
          <p:cNvSpPr>
            <a:spLocks noGrp="1"/>
          </p:cNvSpPr>
          <p:nvPr>
            <p:ph type="body" sz="quarter" idx="72" hasCustomPrompt="1"/>
          </p:nvPr>
        </p:nvSpPr>
        <p:spPr>
          <a:xfrm>
            <a:off x="3242624" y="1360165"/>
            <a:ext cx="5574275" cy="161583"/>
          </a:xfrm>
          <a:prstGeom prst="rect">
            <a:avLst/>
          </a:prstGeom>
        </p:spPr>
        <p:txBody>
          <a:bodyPr wrap="square" tIns="0">
            <a:spAutoFit/>
          </a:bodyPr>
          <a:lstStyle>
            <a:lvl1pPr marL="0" marR="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lang="fr-FR" sz="750" i="1" kern="1200" baseline="0" dirty="0" smtClean="0">
                <a:solidFill>
                  <a:schemeClr val="tx1"/>
                </a:solidFill>
                <a:latin typeface="Arial" panose="020B0604020202020204" pitchFamily="34" charset="0"/>
                <a:ea typeface="+mn-ea"/>
                <a:cs typeface="+mn-cs"/>
              </a:defRPr>
            </a:lvl1pPr>
          </a:lstStyle>
          <a:p>
            <a:pPr lvl="0"/>
            <a:r>
              <a:rPr lang="fr-FR" dirty="0"/>
              <a:t>Coller ici le tableau récapitulatif. Merci de retirer cette box, présente uniquement à titre informative</a:t>
            </a:r>
          </a:p>
        </p:txBody>
      </p:sp>
      <p:sp>
        <p:nvSpPr>
          <p:cNvPr id="69" name="Text Placeholder 13"/>
          <p:cNvSpPr>
            <a:spLocks noGrp="1"/>
          </p:cNvSpPr>
          <p:nvPr>
            <p:ph type="body" sz="quarter" idx="74" hasCustomPrompt="1"/>
          </p:nvPr>
        </p:nvSpPr>
        <p:spPr>
          <a:xfrm>
            <a:off x="254499" y="2021581"/>
            <a:ext cx="2013384" cy="170816"/>
          </a:xfrm>
          <a:prstGeom prst="rect">
            <a:avLst/>
          </a:prstGeom>
        </p:spPr>
        <p:txBody>
          <a:bodyPr wrap="square" tIns="0" anchor="ctr">
            <a:spAutoFit/>
          </a:bodyPr>
          <a:lstStyle>
            <a:lvl1pPr marL="0" marR="0" indent="0" algn="l" defTabSz="685783" rtl="0" eaLnBrk="1" fontAlgn="auto" latinLnBrk="0" hangingPunct="1">
              <a:lnSpc>
                <a:spcPct val="90000"/>
              </a:lnSpc>
              <a:spcBef>
                <a:spcPts val="0"/>
              </a:spcBef>
              <a:spcAft>
                <a:spcPts val="0"/>
              </a:spcAft>
              <a:buClrTx/>
              <a:buSzTx/>
              <a:buFont typeface="Arial" panose="020B0604020202020204" pitchFamily="34" charset="0"/>
              <a:buNone/>
              <a:tabLst/>
              <a:defRPr lang="fr-FR" sz="900" b="0" i="1" kern="3000" spc="-38" baseline="0" dirty="0" smtClean="0">
                <a:solidFill>
                  <a:schemeClr val="accent1"/>
                </a:solidFill>
                <a:latin typeface="Georgia" panose="02040502050405020303" pitchFamily="18" charset="0"/>
                <a:ea typeface="+mn-ea"/>
                <a:cs typeface="Arial" pitchFamily="34" charset="0"/>
              </a:defRPr>
            </a:lvl1pPr>
          </a:lstStyle>
          <a:p>
            <a:pPr marL="0" marR="0" lvl="0" indent="0" algn="l" defTabSz="685783" rtl="0" eaLnBrk="1" fontAlgn="auto" latinLnBrk="0" hangingPunct="1">
              <a:lnSpc>
                <a:spcPct val="90000"/>
              </a:lnSpc>
              <a:spcBef>
                <a:spcPts val="0"/>
              </a:spcBef>
              <a:spcAft>
                <a:spcPts val="0"/>
              </a:spcAft>
              <a:buClrTx/>
              <a:buSzTx/>
              <a:buFont typeface="Arial" panose="020B0604020202020204" pitchFamily="34" charset="0"/>
              <a:buNone/>
              <a:tabLst/>
            </a:pPr>
            <a:r>
              <a:rPr lang="fr-FR" dirty="0"/>
              <a:t>Compétences</a:t>
            </a:r>
          </a:p>
        </p:txBody>
      </p:sp>
      <p:sp>
        <p:nvSpPr>
          <p:cNvPr id="70" name="Text Placeholder 13"/>
          <p:cNvSpPr>
            <a:spLocks noGrp="1"/>
          </p:cNvSpPr>
          <p:nvPr>
            <p:ph type="body" sz="quarter" idx="75" hasCustomPrompt="1"/>
          </p:nvPr>
        </p:nvSpPr>
        <p:spPr>
          <a:xfrm>
            <a:off x="3242622" y="1144060"/>
            <a:ext cx="2013384" cy="170816"/>
          </a:xfrm>
          <a:prstGeom prst="rect">
            <a:avLst/>
          </a:prstGeom>
        </p:spPr>
        <p:txBody>
          <a:bodyPr wrap="square" tIns="0" anchor="ctr">
            <a:spAutoFit/>
          </a:bodyPr>
          <a:lstStyle>
            <a:lvl1pPr marL="0" marR="0" indent="0" algn="l" defTabSz="685783" rtl="0" eaLnBrk="1" fontAlgn="auto" latinLnBrk="0" hangingPunct="1">
              <a:lnSpc>
                <a:spcPct val="90000"/>
              </a:lnSpc>
              <a:spcBef>
                <a:spcPts val="0"/>
              </a:spcBef>
              <a:spcAft>
                <a:spcPts val="0"/>
              </a:spcAft>
              <a:buClrTx/>
              <a:buSzTx/>
              <a:buFont typeface="Arial" panose="020B0604020202020204" pitchFamily="34" charset="0"/>
              <a:buNone/>
              <a:tabLst/>
              <a:defRPr lang="fr-FR" sz="900" b="0" i="1" kern="3000" spc="-38" baseline="0" dirty="0" smtClean="0">
                <a:solidFill>
                  <a:schemeClr val="accent1"/>
                </a:solidFill>
                <a:latin typeface="Georgia" panose="02040502050405020303" pitchFamily="18" charset="0"/>
                <a:ea typeface="+mn-ea"/>
                <a:cs typeface="Arial" pitchFamily="34" charset="0"/>
              </a:defRPr>
            </a:lvl1pPr>
          </a:lstStyle>
          <a:p>
            <a:pPr marL="0" marR="0" lvl="0" indent="0" algn="l" defTabSz="685783" rtl="0" eaLnBrk="1" fontAlgn="auto" latinLnBrk="0" hangingPunct="1">
              <a:lnSpc>
                <a:spcPct val="90000"/>
              </a:lnSpc>
              <a:spcBef>
                <a:spcPts val="0"/>
              </a:spcBef>
              <a:spcAft>
                <a:spcPts val="0"/>
              </a:spcAft>
              <a:buClrTx/>
              <a:buSzTx/>
              <a:buFont typeface="Arial" panose="020B0604020202020204" pitchFamily="34" charset="0"/>
              <a:buNone/>
              <a:tabLst/>
            </a:pPr>
            <a:r>
              <a:rPr lang="fr-FR" dirty="0"/>
              <a:t>Références pertinentes</a:t>
            </a:r>
          </a:p>
        </p:txBody>
      </p:sp>
      <p:sp>
        <p:nvSpPr>
          <p:cNvPr id="81" name="Text Placeholder 11"/>
          <p:cNvSpPr>
            <a:spLocks noGrp="1"/>
          </p:cNvSpPr>
          <p:nvPr>
            <p:ph type="body" sz="quarter" idx="84"/>
          </p:nvPr>
        </p:nvSpPr>
        <p:spPr>
          <a:xfrm>
            <a:off x="255515" y="2152952"/>
            <a:ext cx="2540439" cy="613048"/>
          </a:xfrm>
          <a:prstGeom prst="rect">
            <a:avLst/>
          </a:prstGeom>
        </p:spPr>
        <p:txBody>
          <a:bodyPr/>
          <a:lstStyle>
            <a:lvl1pPr marL="80998" indent="-80998">
              <a:spcBef>
                <a:spcPts val="0"/>
              </a:spcBef>
              <a:buClr>
                <a:schemeClr val="accent1"/>
              </a:buClr>
              <a:defRPr lang="en-US" sz="788" kern="1200" dirty="0" smtClean="0">
                <a:solidFill>
                  <a:srgbClr val="262626"/>
                </a:solidFill>
                <a:latin typeface="+mn-lt"/>
                <a:ea typeface="+mn-ea"/>
                <a:cs typeface="+mn-cs"/>
              </a:defRPr>
            </a:lvl1pPr>
            <a:lvl2pPr marL="290581" indent="-128585">
              <a:spcBef>
                <a:spcPts val="0"/>
              </a:spcBef>
              <a:buClr>
                <a:srgbClr val="C00000"/>
              </a:buClr>
              <a:buFont typeface="Courier New" panose="02070309020205020404" pitchFamily="49" charset="0"/>
              <a:buChar char="o"/>
              <a:defRPr lang="en-US" sz="675" kern="1200" dirty="0" smtClean="0">
                <a:solidFill>
                  <a:srgbClr val="262626"/>
                </a:solidFill>
                <a:latin typeface="+mn-lt"/>
                <a:ea typeface="+mn-ea"/>
                <a:cs typeface="+mn-cs"/>
              </a:defRPr>
            </a:lvl2pPr>
            <a:lvl3pPr marL="398578" indent="-128585">
              <a:spcBef>
                <a:spcPts val="0"/>
              </a:spcBef>
              <a:buClr>
                <a:srgbClr val="C00000"/>
              </a:buClr>
              <a:defRPr lang="en-US" sz="600" kern="1200" dirty="0" smtClean="0">
                <a:solidFill>
                  <a:srgbClr val="262626"/>
                </a:solidFill>
                <a:latin typeface="+mn-lt"/>
                <a:ea typeface="+mn-ea"/>
                <a:cs typeface="+mn-cs"/>
              </a:defRPr>
            </a:lvl3pPr>
            <a:lvl4pPr>
              <a:defRPr sz="525">
                <a:solidFill>
                  <a:srgbClr val="262626"/>
                </a:solidFill>
              </a:defRPr>
            </a:lvl4pPr>
            <a:lvl5pPr>
              <a:defRPr sz="525">
                <a:solidFill>
                  <a:srgbClr val="262626"/>
                </a:solidFill>
              </a:defRPr>
            </a:lvl5pPr>
          </a:lstStyle>
          <a:p>
            <a:pPr marL="134538" lvl="0" indent="-134538" algn="l" defTabSz="685783" rtl="0" eaLnBrk="1" latinLnBrk="0" hangingPunct="1">
              <a:lnSpc>
                <a:spcPct val="90000"/>
              </a:lnSpc>
              <a:spcBef>
                <a:spcPts val="0"/>
              </a:spcBef>
              <a:buClrTx/>
              <a:buFont typeface="Arial" panose="020B0604020202020204" pitchFamily="34" charset="0"/>
              <a:buChar char="•"/>
            </a:pPr>
            <a:r>
              <a:rPr lang="en-US" dirty="0"/>
              <a:t>Click to edit Master text styles</a:t>
            </a:r>
          </a:p>
          <a:p>
            <a:pPr marL="242994" lvl="1" indent="-80998" algn="l" defTabSz="685783" rtl="0" eaLnBrk="1" latinLnBrk="0" hangingPunct="1">
              <a:lnSpc>
                <a:spcPct val="90000"/>
              </a:lnSpc>
              <a:spcBef>
                <a:spcPts val="0"/>
              </a:spcBef>
              <a:buClr>
                <a:srgbClr val="C00000"/>
              </a:buClr>
              <a:buFont typeface="Courier New" panose="02070309020205020404" pitchFamily="49" charset="0"/>
              <a:buChar char="o"/>
            </a:pPr>
            <a:r>
              <a:rPr lang="en-US" dirty="0"/>
              <a:t>Second level</a:t>
            </a:r>
          </a:p>
          <a:p>
            <a:pPr marL="350991" lvl="2" indent="-80998" algn="l" defTabSz="685783" rtl="0" eaLnBrk="1" latinLnBrk="0" hangingPunct="1">
              <a:lnSpc>
                <a:spcPct val="90000"/>
              </a:lnSpc>
              <a:spcBef>
                <a:spcPts val="0"/>
              </a:spcBef>
              <a:buClr>
                <a:srgbClr val="C00000"/>
              </a:buClr>
              <a:buFont typeface="Arial" panose="020B0604020202020204" pitchFamily="34" charset="0"/>
              <a:buChar char="•"/>
            </a:pPr>
            <a:r>
              <a:rPr lang="en-US" dirty="0"/>
              <a:t>Third level</a:t>
            </a:r>
          </a:p>
        </p:txBody>
      </p:sp>
      <p:sp>
        <p:nvSpPr>
          <p:cNvPr id="82" name="Text Placeholder 11"/>
          <p:cNvSpPr>
            <a:spLocks noGrp="1"/>
          </p:cNvSpPr>
          <p:nvPr>
            <p:ph type="body" sz="quarter" idx="85"/>
          </p:nvPr>
        </p:nvSpPr>
        <p:spPr>
          <a:xfrm>
            <a:off x="255515" y="3114750"/>
            <a:ext cx="2540439" cy="613048"/>
          </a:xfrm>
          <a:prstGeom prst="rect">
            <a:avLst/>
          </a:prstGeom>
        </p:spPr>
        <p:txBody>
          <a:bodyPr/>
          <a:lstStyle>
            <a:lvl1pPr marL="80998" indent="-80998">
              <a:spcBef>
                <a:spcPts val="0"/>
              </a:spcBef>
              <a:buClr>
                <a:schemeClr val="accent1"/>
              </a:buClr>
              <a:defRPr lang="en-US" sz="788" kern="1200" dirty="0" smtClean="0">
                <a:solidFill>
                  <a:srgbClr val="262626"/>
                </a:solidFill>
                <a:latin typeface="+mn-lt"/>
                <a:ea typeface="+mn-ea"/>
                <a:cs typeface="+mn-cs"/>
              </a:defRPr>
            </a:lvl1pPr>
            <a:lvl2pPr marL="290581" indent="-128585">
              <a:spcBef>
                <a:spcPts val="0"/>
              </a:spcBef>
              <a:buClr>
                <a:srgbClr val="C00000"/>
              </a:buClr>
              <a:buFont typeface="Courier New" panose="02070309020205020404" pitchFamily="49" charset="0"/>
              <a:buChar char="o"/>
              <a:defRPr lang="en-US" sz="675" kern="1200" dirty="0" smtClean="0">
                <a:solidFill>
                  <a:srgbClr val="262626"/>
                </a:solidFill>
                <a:latin typeface="+mn-lt"/>
                <a:ea typeface="+mn-ea"/>
                <a:cs typeface="+mn-cs"/>
              </a:defRPr>
            </a:lvl2pPr>
            <a:lvl3pPr marL="398578" indent="-128585">
              <a:spcBef>
                <a:spcPts val="0"/>
              </a:spcBef>
              <a:buClr>
                <a:srgbClr val="C00000"/>
              </a:buClr>
              <a:defRPr lang="en-US" sz="600" kern="1200" dirty="0" smtClean="0">
                <a:solidFill>
                  <a:srgbClr val="262626"/>
                </a:solidFill>
                <a:latin typeface="+mn-lt"/>
                <a:ea typeface="+mn-ea"/>
                <a:cs typeface="+mn-cs"/>
              </a:defRPr>
            </a:lvl3pPr>
            <a:lvl4pPr>
              <a:defRPr sz="525">
                <a:solidFill>
                  <a:srgbClr val="262626"/>
                </a:solidFill>
              </a:defRPr>
            </a:lvl4pPr>
            <a:lvl5pPr>
              <a:defRPr sz="525">
                <a:solidFill>
                  <a:srgbClr val="262626"/>
                </a:solidFill>
              </a:defRPr>
            </a:lvl5pPr>
          </a:lstStyle>
          <a:p>
            <a:pPr marL="134538" lvl="0" indent="-134538" algn="l" defTabSz="685783" rtl="0" eaLnBrk="1" latinLnBrk="0" hangingPunct="1">
              <a:lnSpc>
                <a:spcPct val="90000"/>
              </a:lnSpc>
              <a:spcBef>
                <a:spcPts val="0"/>
              </a:spcBef>
              <a:buClrTx/>
              <a:buFont typeface="Arial" panose="020B0604020202020204" pitchFamily="34" charset="0"/>
              <a:buChar char="•"/>
            </a:pPr>
            <a:r>
              <a:rPr lang="en-US" dirty="0"/>
              <a:t>Click to edit Master text styles</a:t>
            </a:r>
          </a:p>
          <a:p>
            <a:pPr marL="242994" lvl="1" indent="-80998" algn="l" defTabSz="685783" rtl="0" eaLnBrk="1" latinLnBrk="0" hangingPunct="1">
              <a:lnSpc>
                <a:spcPct val="90000"/>
              </a:lnSpc>
              <a:spcBef>
                <a:spcPts val="0"/>
              </a:spcBef>
              <a:buClr>
                <a:srgbClr val="C00000"/>
              </a:buClr>
              <a:buFont typeface="Courier New" panose="02070309020205020404" pitchFamily="49" charset="0"/>
              <a:buChar char="o"/>
            </a:pPr>
            <a:r>
              <a:rPr lang="en-US" dirty="0"/>
              <a:t>Second level</a:t>
            </a:r>
          </a:p>
          <a:p>
            <a:pPr marL="350991" lvl="2" indent="-80998" algn="l" defTabSz="685783" rtl="0" eaLnBrk="1" latinLnBrk="0" hangingPunct="1">
              <a:lnSpc>
                <a:spcPct val="90000"/>
              </a:lnSpc>
              <a:spcBef>
                <a:spcPts val="0"/>
              </a:spcBef>
              <a:buClr>
                <a:srgbClr val="C00000"/>
              </a:buClr>
              <a:buFont typeface="Arial" panose="020B0604020202020204" pitchFamily="34" charset="0"/>
              <a:buChar char="•"/>
            </a:pPr>
            <a:r>
              <a:rPr lang="en-US" dirty="0"/>
              <a:t>Third level</a:t>
            </a:r>
          </a:p>
        </p:txBody>
      </p:sp>
      <p:sp>
        <p:nvSpPr>
          <p:cNvPr id="83" name="Text Placeholder 11"/>
          <p:cNvSpPr>
            <a:spLocks noGrp="1"/>
          </p:cNvSpPr>
          <p:nvPr>
            <p:ph type="body" sz="quarter" idx="86"/>
          </p:nvPr>
        </p:nvSpPr>
        <p:spPr>
          <a:xfrm>
            <a:off x="255515" y="4118943"/>
            <a:ext cx="2540439" cy="613048"/>
          </a:xfrm>
          <a:prstGeom prst="rect">
            <a:avLst/>
          </a:prstGeom>
        </p:spPr>
        <p:txBody>
          <a:bodyPr/>
          <a:lstStyle>
            <a:lvl1pPr marL="80998" indent="-80998">
              <a:spcBef>
                <a:spcPts val="0"/>
              </a:spcBef>
              <a:buClr>
                <a:schemeClr val="accent1"/>
              </a:buClr>
              <a:defRPr lang="en-US" sz="788" kern="1200" dirty="0" smtClean="0">
                <a:solidFill>
                  <a:srgbClr val="262626"/>
                </a:solidFill>
                <a:latin typeface="+mn-lt"/>
                <a:ea typeface="+mn-ea"/>
                <a:cs typeface="+mn-cs"/>
              </a:defRPr>
            </a:lvl1pPr>
            <a:lvl2pPr marL="290581" indent="-128585">
              <a:spcBef>
                <a:spcPts val="0"/>
              </a:spcBef>
              <a:buClr>
                <a:srgbClr val="C00000"/>
              </a:buClr>
              <a:buFont typeface="Courier New" panose="02070309020205020404" pitchFamily="49" charset="0"/>
              <a:buChar char="o"/>
              <a:defRPr lang="en-US" sz="675" kern="1200" dirty="0" smtClean="0">
                <a:solidFill>
                  <a:srgbClr val="262626"/>
                </a:solidFill>
                <a:latin typeface="+mn-lt"/>
                <a:ea typeface="+mn-ea"/>
                <a:cs typeface="+mn-cs"/>
              </a:defRPr>
            </a:lvl2pPr>
            <a:lvl3pPr marL="398578" indent="-128585">
              <a:spcBef>
                <a:spcPts val="0"/>
              </a:spcBef>
              <a:buClr>
                <a:srgbClr val="C00000"/>
              </a:buClr>
              <a:defRPr lang="en-US" sz="600" kern="1200" dirty="0" smtClean="0">
                <a:solidFill>
                  <a:srgbClr val="262626"/>
                </a:solidFill>
                <a:latin typeface="+mn-lt"/>
                <a:ea typeface="+mn-ea"/>
                <a:cs typeface="+mn-cs"/>
              </a:defRPr>
            </a:lvl3pPr>
            <a:lvl4pPr>
              <a:defRPr sz="525">
                <a:solidFill>
                  <a:srgbClr val="262626"/>
                </a:solidFill>
              </a:defRPr>
            </a:lvl4pPr>
            <a:lvl5pPr>
              <a:defRPr sz="525">
                <a:solidFill>
                  <a:srgbClr val="262626"/>
                </a:solidFill>
              </a:defRPr>
            </a:lvl5pPr>
          </a:lstStyle>
          <a:p>
            <a:pPr marL="134538" lvl="0" indent="-134538" algn="l" defTabSz="685783" rtl="0" eaLnBrk="1" latinLnBrk="0" hangingPunct="1">
              <a:lnSpc>
                <a:spcPct val="90000"/>
              </a:lnSpc>
              <a:spcBef>
                <a:spcPts val="0"/>
              </a:spcBef>
              <a:buClrTx/>
              <a:buFont typeface="Arial" panose="020B0604020202020204" pitchFamily="34" charset="0"/>
              <a:buChar char="•"/>
            </a:pPr>
            <a:r>
              <a:rPr lang="en-US" dirty="0"/>
              <a:t>Click to edit Master text styles</a:t>
            </a:r>
          </a:p>
          <a:p>
            <a:pPr marL="242994" lvl="1" indent="-80998" algn="l" defTabSz="685783" rtl="0" eaLnBrk="1" latinLnBrk="0" hangingPunct="1">
              <a:lnSpc>
                <a:spcPct val="90000"/>
              </a:lnSpc>
              <a:spcBef>
                <a:spcPts val="0"/>
              </a:spcBef>
              <a:buClr>
                <a:srgbClr val="C00000"/>
              </a:buClr>
              <a:buFont typeface="Courier New" panose="02070309020205020404" pitchFamily="49" charset="0"/>
              <a:buChar char="o"/>
            </a:pPr>
            <a:r>
              <a:rPr lang="en-US" dirty="0"/>
              <a:t>Second level</a:t>
            </a:r>
          </a:p>
          <a:p>
            <a:pPr marL="350991" lvl="2" indent="-80998" algn="l" defTabSz="685783" rtl="0" eaLnBrk="1" latinLnBrk="0" hangingPunct="1">
              <a:lnSpc>
                <a:spcPct val="90000"/>
              </a:lnSpc>
              <a:spcBef>
                <a:spcPts val="0"/>
              </a:spcBef>
              <a:buClr>
                <a:srgbClr val="C00000"/>
              </a:buClr>
              <a:buFont typeface="Arial" panose="020B0604020202020204" pitchFamily="34" charset="0"/>
              <a:buChar char="•"/>
            </a:pPr>
            <a:r>
              <a:rPr lang="en-US" dirty="0"/>
              <a:t>Third level</a:t>
            </a:r>
          </a:p>
        </p:txBody>
      </p:sp>
      <p:cxnSp>
        <p:nvCxnSpPr>
          <p:cNvPr id="64" name="Straight Connector 7"/>
          <p:cNvCxnSpPr/>
          <p:nvPr userDrawn="1"/>
        </p:nvCxnSpPr>
        <p:spPr>
          <a:xfrm>
            <a:off x="3109684" y="1167595"/>
            <a:ext cx="0" cy="3592547"/>
          </a:xfrm>
          <a:prstGeom prst="line">
            <a:avLst/>
          </a:prstGeom>
          <a:ln>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65" name="Footer Placeholder 5"/>
          <p:cNvSpPr>
            <a:spLocks noGrp="1"/>
          </p:cNvSpPr>
          <p:nvPr>
            <p:ph type="ftr" sz="quarter" idx="3"/>
          </p:nvPr>
        </p:nvSpPr>
        <p:spPr>
          <a:xfrm>
            <a:off x="1740590" y="4890273"/>
            <a:ext cx="5309377" cy="270000"/>
          </a:xfrm>
        </p:spPr>
        <p:txBody>
          <a:bodyPr/>
          <a:lstStyle>
            <a:lvl1pPr marL="0" algn="ctr" defTabSz="685783" rtl="0" eaLnBrk="1" latinLnBrk="0" hangingPunct="1">
              <a:defRPr lang="fr-FR" sz="750" i="0" kern="1200" smtClean="0">
                <a:solidFill>
                  <a:schemeClr val="tx1"/>
                </a:solidFill>
                <a:latin typeface="Segoe Condensed" panose="020B0606040200020203" pitchFamily="34" charset="0"/>
                <a:ea typeface="+mn-ea"/>
                <a:cs typeface="+mn-cs"/>
              </a:defRPr>
            </a:lvl1pPr>
          </a:lstStyle>
          <a:p>
            <a:r>
              <a:rPr lang="fr-FR" dirty="0"/>
              <a:t>Eurogroup Consulting - Constitution du comité des parties prenantes SNCF Réseau IDF</a:t>
            </a:r>
          </a:p>
        </p:txBody>
      </p:sp>
      <p:sp>
        <p:nvSpPr>
          <p:cNvPr id="66" name="Slide Number Placeholder 1"/>
          <p:cNvSpPr>
            <a:spLocks noGrp="1"/>
          </p:cNvSpPr>
          <p:nvPr>
            <p:ph type="sldNum" sz="quarter" idx="4"/>
          </p:nvPr>
        </p:nvSpPr>
        <p:spPr>
          <a:xfrm>
            <a:off x="8754126" y="4890273"/>
            <a:ext cx="348050" cy="270000"/>
          </a:xfrm>
        </p:spPr>
        <p:txBody>
          <a:bodyPr/>
          <a:lstStyle/>
          <a:p>
            <a:fld id="{12E3212C-99B6-42C2-BE5E-9738E2CE06AD}" type="slidenum">
              <a:rPr lang="fr-FR" smtClean="0"/>
              <a:pPr/>
              <a:t>‹N°›</a:t>
            </a:fld>
            <a:endParaRPr lang="fr-FR" dirty="0"/>
          </a:p>
        </p:txBody>
      </p:sp>
      <p:pic>
        <p:nvPicPr>
          <p:cNvPr id="68" name="Image 67">
            <a:extLst>
              <a:ext uri="{FF2B5EF4-FFF2-40B4-BE49-F238E27FC236}">
                <a16:creationId xmlns:a16="http://schemas.microsoft.com/office/drawing/2014/main" id="{3F85D0E5-B042-4147-8A2C-1ED595D9058C}"/>
              </a:ext>
            </a:extLst>
          </p:cNvPr>
          <p:cNvPicPr>
            <a:picLocks noChangeAspect="1"/>
          </p:cNvPicPr>
          <p:nvPr userDrawn="1"/>
        </p:nvPicPr>
        <p:blipFill>
          <a:blip r:embed="rId2"/>
          <a:stretch>
            <a:fillRect/>
          </a:stretch>
        </p:blipFill>
        <p:spPr>
          <a:xfrm>
            <a:off x="443541" y="4899789"/>
            <a:ext cx="765143" cy="223348"/>
          </a:xfrm>
          <a:prstGeom prst="rect">
            <a:avLst/>
          </a:prstGeom>
        </p:spPr>
      </p:pic>
    </p:spTree>
    <p:extLst>
      <p:ext uri="{BB962C8B-B14F-4D97-AF65-F5344CB8AC3E}">
        <p14:creationId xmlns:p14="http://schemas.microsoft.com/office/powerpoint/2010/main" val="3272018351"/>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onographie">
    <p:spTree>
      <p:nvGrpSpPr>
        <p:cNvPr id="1" name=""/>
        <p:cNvGrpSpPr/>
        <p:nvPr/>
      </p:nvGrpSpPr>
      <p:grpSpPr>
        <a:xfrm>
          <a:off x="0" y="0"/>
          <a:ext cx="0" cy="0"/>
          <a:chOff x="0" y="0"/>
          <a:chExt cx="0" cy="0"/>
        </a:xfrm>
      </p:grpSpPr>
      <p:sp>
        <p:nvSpPr>
          <p:cNvPr id="12" name="Text Placeholder 11"/>
          <p:cNvSpPr>
            <a:spLocks noGrp="1"/>
          </p:cNvSpPr>
          <p:nvPr>
            <p:ph type="body" sz="quarter" idx="83"/>
          </p:nvPr>
        </p:nvSpPr>
        <p:spPr>
          <a:xfrm>
            <a:off x="5037598" y="881520"/>
            <a:ext cx="3788414" cy="478200"/>
          </a:xfrm>
          <a:prstGeom prst="rect">
            <a:avLst/>
          </a:prstGeom>
        </p:spPr>
        <p:txBody>
          <a:bodyPr/>
          <a:lstStyle>
            <a:lvl1pPr marL="80998" indent="-80998">
              <a:spcBef>
                <a:spcPts val="0"/>
              </a:spcBef>
              <a:buClr>
                <a:schemeClr val="accent1"/>
              </a:buClr>
              <a:defRPr sz="750">
                <a:solidFill>
                  <a:srgbClr val="262626"/>
                </a:solidFill>
              </a:defRPr>
            </a:lvl1pPr>
            <a:lvl2pPr marL="242994" indent="-80998">
              <a:spcBef>
                <a:spcPts val="0"/>
              </a:spcBef>
              <a:buClr>
                <a:srgbClr val="C00000"/>
              </a:buClr>
              <a:buFont typeface="Courier New" panose="02070309020205020404" pitchFamily="49" charset="0"/>
              <a:buChar char="o"/>
              <a:defRPr sz="675">
                <a:solidFill>
                  <a:srgbClr val="262626"/>
                </a:solidFill>
              </a:defRPr>
            </a:lvl2pPr>
            <a:lvl3pPr marL="350991" indent="-80998">
              <a:spcBef>
                <a:spcPts val="0"/>
              </a:spcBef>
              <a:buClr>
                <a:srgbClr val="C00000"/>
              </a:buClr>
              <a:defRPr sz="600">
                <a:solidFill>
                  <a:srgbClr val="262626"/>
                </a:solidFill>
              </a:defRPr>
            </a:lvl3pPr>
            <a:lvl4pPr>
              <a:defRPr sz="525">
                <a:solidFill>
                  <a:srgbClr val="262626"/>
                </a:solidFill>
              </a:defRPr>
            </a:lvl4pPr>
            <a:lvl5pPr>
              <a:defRPr sz="525">
                <a:solidFill>
                  <a:srgbClr val="262626"/>
                </a:solidFill>
              </a:defRPr>
            </a:lvl5pPr>
          </a:lstStyle>
          <a:p>
            <a:pPr lvl="0"/>
            <a:r>
              <a:rPr lang="en-US" dirty="0"/>
              <a:t>Click to edit Master text styles</a:t>
            </a:r>
          </a:p>
          <a:p>
            <a:pPr lvl="1"/>
            <a:r>
              <a:rPr lang="en-US" dirty="0"/>
              <a:t>Second level</a:t>
            </a:r>
          </a:p>
          <a:p>
            <a:pPr lvl="2"/>
            <a:r>
              <a:rPr lang="en-US" dirty="0"/>
              <a:t>Third level</a:t>
            </a:r>
          </a:p>
        </p:txBody>
      </p:sp>
      <p:sp>
        <p:nvSpPr>
          <p:cNvPr id="9" name="Slide Number Placeholder 5"/>
          <p:cNvSpPr>
            <a:spLocks noGrp="1"/>
          </p:cNvSpPr>
          <p:nvPr>
            <p:ph type="sldNum" sz="quarter" idx="4"/>
          </p:nvPr>
        </p:nvSpPr>
        <p:spPr>
          <a:xfrm>
            <a:off x="8754126" y="4890273"/>
            <a:ext cx="348050" cy="273844"/>
          </a:xfrm>
          <a:prstGeom prst="rect">
            <a:avLst/>
          </a:prstGeom>
        </p:spPr>
        <p:txBody>
          <a:bodyPr vert="horz" lIns="91440" tIns="45720" rIns="91440" bIns="45720" rtlCol="0" anchor="ctr"/>
          <a:lstStyle>
            <a:lvl1pPr algn="r">
              <a:defRPr lang="fr-FR" sz="750" kern="1200" smtClean="0">
                <a:solidFill>
                  <a:srgbClr val="B20A14"/>
                </a:solidFill>
                <a:latin typeface="Arial" panose="020B0604020202020204" pitchFamily="34" charset="0"/>
                <a:ea typeface="+mn-ea"/>
                <a:cs typeface="+mn-cs"/>
              </a:defRPr>
            </a:lvl1pPr>
          </a:lstStyle>
          <a:p>
            <a:fld id="{12E3212C-99B6-42C2-BE5E-9738E2CE06AD}" type="slidenum">
              <a:rPr lang="fr-FR" smtClean="0"/>
              <a:pPr/>
              <a:t>‹N°›</a:t>
            </a:fld>
            <a:endParaRPr lang="fr-FR" dirty="0"/>
          </a:p>
        </p:txBody>
      </p:sp>
      <p:sp>
        <p:nvSpPr>
          <p:cNvPr id="43" name="Text Placeholder 13"/>
          <p:cNvSpPr>
            <a:spLocks noGrp="1"/>
          </p:cNvSpPr>
          <p:nvPr>
            <p:ph type="body" sz="quarter" idx="51" hasCustomPrompt="1"/>
          </p:nvPr>
        </p:nvSpPr>
        <p:spPr>
          <a:xfrm>
            <a:off x="5036582" y="745357"/>
            <a:ext cx="2013384" cy="170816"/>
          </a:xfrm>
          <a:prstGeom prst="rect">
            <a:avLst/>
          </a:prstGeom>
        </p:spPr>
        <p:txBody>
          <a:bodyPr wrap="square" tIns="0">
            <a:spAutoFit/>
          </a:bodyPr>
          <a:lstStyle>
            <a:lvl1pPr marL="0" marR="0" indent="0" algn="l" defTabSz="685783" rtl="0" eaLnBrk="1" fontAlgn="auto" latinLnBrk="0" hangingPunct="1">
              <a:lnSpc>
                <a:spcPct val="90000"/>
              </a:lnSpc>
              <a:spcBef>
                <a:spcPts val="0"/>
              </a:spcBef>
              <a:spcAft>
                <a:spcPts val="0"/>
              </a:spcAft>
              <a:buClrTx/>
              <a:buSzTx/>
              <a:buFont typeface="Arial" panose="020B0604020202020204" pitchFamily="34" charset="0"/>
              <a:buNone/>
              <a:tabLst/>
              <a:defRPr lang="fr-FR" sz="900" b="0" kern="3000" spc="-38" baseline="0" dirty="0">
                <a:solidFill>
                  <a:schemeClr val="accent1"/>
                </a:solidFill>
                <a:latin typeface="+mj-lt"/>
                <a:ea typeface="+mn-ea"/>
                <a:cs typeface="Arial" pitchFamily="34" charset="0"/>
              </a:defRPr>
            </a:lvl1pPr>
          </a:lstStyle>
          <a:p>
            <a:pPr lvl="0"/>
            <a:r>
              <a:rPr lang="fr-FR" dirty="0"/>
              <a:t>Objectifs :</a:t>
            </a:r>
          </a:p>
        </p:txBody>
      </p:sp>
      <p:sp>
        <p:nvSpPr>
          <p:cNvPr id="13" name="Text Placeholder 13"/>
          <p:cNvSpPr>
            <a:spLocks noGrp="1"/>
          </p:cNvSpPr>
          <p:nvPr>
            <p:ph type="body" sz="quarter" idx="53" hasCustomPrompt="1"/>
          </p:nvPr>
        </p:nvSpPr>
        <p:spPr>
          <a:xfrm>
            <a:off x="8697473" y="86917"/>
            <a:ext cx="363616" cy="211015"/>
          </a:xfrm>
          <a:prstGeom prst="rect">
            <a:avLst/>
          </a:prstGeom>
        </p:spPr>
        <p:txBody>
          <a:bodyPr tIns="46800" anchor="ctr">
            <a:noAutofit/>
          </a:bodyPr>
          <a:lstStyle>
            <a:lvl1pPr marL="0" indent="0" algn="r">
              <a:spcBef>
                <a:spcPts val="0"/>
              </a:spcBef>
              <a:buNone/>
              <a:defRPr lang="fr-FR" sz="1500" b="0" kern="3000" spc="-90" baseline="0" dirty="0">
                <a:solidFill>
                  <a:schemeClr val="accent1"/>
                </a:solidFill>
                <a:latin typeface="Arial" pitchFamily="34" charset="0"/>
                <a:ea typeface="+mn-ea"/>
                <a:cs typeface="Arial" pitchFamily="34" charset="0"/>
              </a:defRPr>
            </a:lvl1pPr>
          </a:lstStyle>
          <a:p>
            <a:pPr marL="0" lvl="0" indent="0" algn="l" defTabSz="685783" rtl="0" eaLnBrk="1" latinLnBrk="0" hangingPunct="1">
              <a:lnSpc>
                <a:spcPct val="90000"/>
              </a:lnSpc>
              <a:spcBef>
                <a:spcPts val="0"/>
              </a:spcBef>
              <a:buFont typeface="Arial" panose="020B0604020202020204" pitchFamily="34" charset="0"/>
              <a:buNone/>
            </a:pPr>
            <a:r>
              <a:rPr lang="fr-FR" dirty="0"/>
              <a:t>X</a:t>
            </a:r>
          </a:p>
        </p:txBody>
      </p:sp>
      <p:sp>
        <p:nvSpPr>
          <p:cNvPr id="3" name="Footer Placeholder 2"/>
          <p:cNvSpPr>
            <a:spLocks noGrp="1"/>
          </p:cNvSpPr>
          <p:nvPr>
            <p:ph type="ftr" sz="quarter" idx="66"/>
          </p:nvPr>
        </p:nvSpPr>
        <p:spPr/>
        <p:txBody>
          <a:bodyPr/>
          <a:lstStyle>
            <a:lvl1pPr>
              <a:defRPr/>
            </a:lvl1pPr>
          </a:lstStyle>
          <a:p>
            <a:r>
              <a:rPr lang="fr-FR" dirty="0"/>
              <a:t>Eurogroup Consulting - Constitution du comité des parties prenantes SNCF Réseau IDF</a:t>
            </a:r>
          </a:p>
        </p:txBody>
      </p:sp>
      <p:cxnSp>
        <p:nvCxnSpPr>
          <p:cNvPr id="8" name="Straight Connector 7"/>
          <p:cNvCxnSpPr/>
          <p:nvPr/>
        </p:nvCxnSpPr>
        <p:spPr>
          <a:xfrm>
            <a:off x="4306124" y="651165"/>
            <a:ext cx="0" cy="410094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4" name="Text Placeholder 15"/>
          <p:cNvSpPr>
            <a:spLocks noGrp="1"/>
          </p:cNvSpPr>
          <p:nvPr>
            <p:ph type="body" sz="quarter" idx="39" hasCustomPrompt="1"/>
          </p:nvPr>
        </p:nvSpPr>
        <p:spPr>
          <a:xfrm>
            <a:off x="254499" y="84385"/>
            <a:ext cx="6644533" cy="412664"/>
          </a:xfrm>
          <a:prstGeom prst="rect">
            <a:avLst/>
          </a:prstGeom>
        </p:spPr>
        <p:txBody>
          <a:bodyPr anchor="t" anchorCtr="0">
            <a:noAutofit/>
          </a:bodyPr>
          <a:lstStyle>
            <a:lvl1pPr marL="0" indent="0">
              <a:lnSpc>
                <a:spcPct val="80000"/>
              </a:lnSpc>
              <a:buNone/>
              <a:defRPr kumimoji="0" lang="fr-FR" sz="1500" b="1" i="0" u="none" strike="noStrike" kern="1200" cap="none" spc="-38" normalizeH="0" baseline="0" dirty="0">
                <a:ln>
                  <a:noFill/>
                </a:ln>
                <a:solidFill>
                  <a:sysClr val="windowText" lastClr="000000">
                    <a:lumMod val="85000"/>
                    <a:lumOff val="15000"/>
                  </a:sysClr>
                </a:solidFill>
                <a:effectLst/>
                <a:uLnTx/>
                <a:uFillTx/>
                <a:latin typeface="Arial" pitchFamily="34" charset="0"/>
                <a:ea typeface="+mn-ea"/>
                <a:cs typeface="Arial" pitchFamily="34" charset="0"/>
              </a:defRPr>
            </a:lvl1pPr>
          </a:lstStyle>
          <a:p>
            <a:pPr lvl="0"/>
            <a:r>
              <a:rPr lang="fr-FR" dirty="0"/>
              <a:t>Titre de la mission</a:t>
            </a:r>
          </a:p>
        </p:txBody>
      </p:sp>
      <p:sp>
        <p:nvSpPr>
          <p:cNvPr id="65" name="Text Placeholder 11"/>
          <p:cNvSpPr>
            <a:spLocks noGrp="1"/>
          </p:cNvSpPr>
          <p:nvPr>
            <p:ph type="body" sz="quarter" idx="84"/>
          </p:nvPr>
        </p:nvSpPr>
        <p:spPr>
          <a:xfrm>
            <a:off x="5037598" y="1693944"/>
            <a:ext cx="3788414" cy="1888295"/>
          </a:xfrm>
          <a:prstGeom prst="rect">
            <a:avLst/>
          </a:prstGeom>
        </p:spPr>
        <p:txBody>
          <a:bodyPr/>
          <a:lstStyle>
            <a:lvl1pPr marL="80998" indent="-80998">
              <a:spcBef>
                <a:spcPts val="0"/>
              </a:spcBef>
              <a:buClr>
                <a:schemeClr val="accent1"/>
              </a:buClr>
              <a:defRPr sz="750">
                <a:solidFill>
                  <a:srgbClr val="262626"/>
                </a:solidFill>
              </a:defRPr>
            </a:lvl1pPr>
            <a:lvl2pPr marL="290581" indent="-128585">
              <a:spcBef>
                <a:spcPts val="0"/>
              </a:spcBef>
              <a:buClr>
                <a:srgbClr val="C00000"/>
              </a:buClr>
              <a:buFont typeface="Courier New" panose="02070309020205020404" pitchFamily="49" charset="0"/>
              <a:buChar char="o"/>
              <a:defRPr lang="en-US" sz="675" kern="1200" dirty="0" smtClean="0">
                <a:solidFill>
                  <a:srgbClr val="262626"/>
                </a:solidFill>
                <a:latin typeface="+mn-lt"/>
                <a:ea typeface="+mn-ea"/>
                <a:cs typeface="+mn-cs"/>
              </a:defRPr>
            </a:lvl2pPr>
            <a:lvl3pPr marL="398578" indent="-128585">
              <a:spcBef>
                <a:spcPts val="0"/>
              </a:spcBef>
              <a:buClr>
                <a:srgbClr val="C00000"/>
              </a:buClr>
              <a:defRPr lang="en-US" sz="600" kern="1200" dirty="0" smtClean="0">
                <a:solidFill>
                  <a:srgbClr val="262626"/>
                </a:solidFill>
                <a:latin typeface="+mn-lt"/>
                <a:ea typeface="+mn-ea"/>
                <a:cs typeface="+mn-cs"/>
              </a:defRPr>
            </a:lvl3pPr>
            <a:lvl4pPr>
              <a:defRPr sz="525">
                <a:solidFill>
                  <a:srgbClr val="262626"/>
                </a:solidFill>
              </a:defRPr>
            </a:lvl4pPr>
            <a:lvl5pPr>
              <a:defRPr sz="525">
                <a:solidFill>
                  <a:srgbClr val="262626"/>
                </a:solidFill>
              </a:defRPr>
            </a:lvl5pPr>
          </a:lstStyle>
          <a:p>
            <a:pPr lvl="0"/>
            <a:r>
              <a:rPr lang="en-US" dirty="0"/>
              <a:t>Click to edit Master text styles</a:t>
            </a:r>
          </a:p>
          <a:p>
            <a:pPr marL="242994" lvl="1" indent="-80998" algn="l" defTabSz="685783" rtl="0" eaLnBrk="1" latinLnBrk="0" hangingPunct="1">
              <a:lnSpc>
                <a:spcPct val="90000"/>
              </a:lnSpc>
              <a:spcBef>
                <a:spcPts val="0"/>
              </a:spcBef>
              <a:buClr>
                <a:srgbClr val="C00000"/>
              </a:buClr>
              <a:buFont typeface="Courier New" panose="02070309020205020404" pitchFamily="49" charset="0"/>
              <a:buChar char="o"/>
            </a:pPr>
            <a:r>
              <a:rPr lang="en-US" dirty="0"/>
              <a:t>Second level</a:t>
            </a:r>
          </a:p>
          <a:p>
            <a:pPr marL="350991" lvl="2" indent="-80998" algn="l" defTabSz="685783" rtl="0" eaLnBrk="1" latinLnBrk="0" hangingPunct="1">
              <a:lnSpc>
                <a:spcPct val="90000"/>
              </a:lnSpc>
              <a:spcBef>
                <a:spcPts val="0"/>
              </a:spcBef>
              <a:buClr>
                <a:srgbClr val="C00000"/>
              </a:buClr>
              <a:buFont typeface="Arial" panose="020B0604020202020204" pitchFamily="34" charset="0"/>
              <a:buChar char="•"/>
            </a:pPr>
            <a:r>
              <a:rPr lang="en-US" dirty="0"/>
              <a:t>Third level</a:t>
            </a:r>
          </a:p>
        </p:txBody>
      </p:sp>
      <p:sp>
        <p:nvSpPr>
          <p:cNvPr id="66" name="Text Placeholder 13"/>
          <p:cNvSpPr>
            <a:spLocks noGrp="1"/>
          </p:cNvSpPr>
          <p:nvPr>
            <p:ph type="body" sz="quarter" idx="85" hasCustomPrompt="1"/>
          </p:nvPr>
        </p:nvSpPr>
        <p:spPr>
          <a:xfrm>
            <a:off x="5036582" y="1557781"/>
            <a:ext cx="2013384" cy="170816"/>
          </a:xfrm>
          <a:prstGeom prst="rect">
            <a:avLst/>
          </a:prstGeom>
        </p:spPr>
        <p:txBody>
          <a:bodyPr wrap="square" tIns="0">
            <a:spAutoFit/>
          </a:bodyPr>
          <a:lstStyle>
            <a:lvl1pPr marL="0" marR="0" indent="0" algn="l" defTabSz="685783" rtl="0" eaLnBrk="1" fontAlgn="auto" latinLnBrk="0" hangingPunct="1">
              <a:lnSpc>
                <a:spcPct val="90000"/>
              </a:lnSpc>
              <a:spcBef>
                <a:spcPts val="0"/>
              </a:spcBef>
              <a:spcAft>
                <a:spcPts val="0"/>
              </a:spcAft>
              <a:buClrTx/>
              <a:buSzTx/>
              <a:buFont typeface="Arial" panose="020B0604020202020204" pitchFamily="34" charset="0"/>
              <a:buNone/>
              <a:tabLst/>
              <a:defRPr lang="fr-FR" sz="900" b="0" kern="3000" spc="-38" baseline="0" dirty="0">
                <a:solidFill>
                  <a:schemeClr val="accent1"/>
                </a:solidFill>
                <a:latin typeface="+mj-lt"/>
                <a:ea typeface="+mn-ea"/>
                <a:cs typeface="Arial" pitchFamily="34" charset="0"/>
              </a:defRPr>
            </a:lvl1pPr>
          </a:lstStyle>
          <a:p>
            <a:pPr lvl="0"/>
            <a:r>
              <a:rPr lang="fr-FR" dirty="0"/>
              <a:t>Approche adoptée :</a:t>
            </a:r>
          </a:p>
        </p:txBody>
      </p:sp>
      <p:sp>
        <p:nvSpPr>
          <p:cNvPr id="68" name="Text Placeholder 11"/>
          <p:cNvSpPr>
            <a:spLocks noGrp="1"/>
          </p:cNvSpPr>
          <p:nvPr>
            <p:ph type="body" sz="quarter" idx="86"/>
          </p:nvPr>
        </p:nvSpPr>
        <p:spPr>
          <a:xfrm>
            <a:off x="5037598" y="4158906"/>
            <a:ext cx="3788414" cy="613048"/>
          </a:xfrm>
          <a:prstGeom prst="rect">
            <a:avLst/>
          </a:prstGeom>
        </p:spPr>
        <p:txBody>
          <a:bodyPr/>
          <a:lstStyle>
            <a:lvl1pPr marL="80998" indent="-80998">
              <a:spcBef>
                <a:spcPts val="0"/>
              </a:spcBef>
              <a:buClr>
                <a:schemeClr val="accent1"/>
              </a:buClr>
              <a:defRPr sz="750">
                <a:solidFill>
                  <a:srgbClr val="262626"/>
                </a:solidFill>
              </a:defRPr>
            </a:lvl1pPr>
            <a:lvl2pPr marL="290581" indent="-128585">
              <a:spcBef>
                <a:spcPts val="0"/>
              </a:spcBef>
              <a:buClr>
                <a:srgbClr val="C00000"/>
              </a:buClr>
              <a:buFont typeface="Courier New" panose="02070309020205020404" pitchFamily="49" charset="0"/>
              <a:buChar char="o"/>
              <a:defRPr lang="en-US" sz="675" kern="1200" dirty="0" smtClean="0">
                <a:solidFill>
                  <a:srgbClr val="262626"/>
                </a:solidFill>
                <a:latin typeface="+mn-lt"/>
                <a:ea typeface="+mn-ea"/>
                <a:cs typeface="+mn-cs"/>
              </a:defRPr>
            </a:lvl2pPr>
            <a:lvl3pPr marL="398578" indent="-128585">
              <a:spcBef>
                <a:spcPts val="0"/>
              </a:spcBef>
              <a:buClr>
                <a:srgbClr val="C00000"/>
              </a:buClr>
              <a:defRPr lang="en-US" sz="600" kern="1200" dirty="0" smtClean="0">
                <a:solidFill>
                  <a:srgbClr val="262626"/>
                </a:solidFill>
                <a:latin typeface="+mn-lt"/>
                <a:ea typeface="+mn-ea"/>
                <a:cs typeface="+mn-cs"/>
              </a:defRPr>
            </a:lvl3pPr>
            <a:lvl4pPr>
              <a:defRPr sz="525">
                <a:solidFill>
                  <a:srgbClr val="262626"/>
                </a:solidFill>
              </a:defRPr>
            </a:lvl4pPr>
            <a:lvl5pPr>
              <a:defRPr sz="525">
                <a:solidFill>
                  <a:srgbClr val="262626"/>
                </a:solidFill>
              </a:defRPr>
            </a:lvl5pPr>
          </a:lstStyle>
          <a:p>
            <a:pPr lvl="0"/>
            <a:r>
              <a:rPr lang="en-US" dirty="0"/>
              <a:t>Click to edit Master text styles</a:t>
            </a:r>
          </a:p>
          <a:p>
            <a:pPr marL="242994" lvl="1" indent="-80998" algn="l" defTabSz="685783" rtl="0" eaLnBrk="1" latinLnBrk="0" hangingPunct="1">
              <a:lnSpc>
                <a:spcPct val="90000"/>
              </a:lnSpc>
              <a:spcBef>
                <a:spcPts val="0"/>
              </a:spcBef>
              <a:buClr>
                <a:srgbClr val="C00000"/>
              </a:buClr>
              <a:buFont typeface="Courier New" panose="02070309020205020404" pitchFamily="49" charset="0"/>
              <a:buChar char="o"/>
            </a:pPr>
            <a:r>
              <a:rPr lang="en-US" dirty="0"/>
              <a:t>Second level</a:t>
            </a:r>
          </a:p>
          <a:p>
            <a:pPr marL="350991" lvl="2" indent="-80998" algn="l" defTabSz="685783" rtl="0" eaLnBrk="1" latinLnBrk="0" hangingPunct="1">
              <a:lnSpc>
                <a:spcPct val="90000"/>
              </a:lnSpc>
              <a:spcBef>
                <a:spcPts val="0"/>
              </a:spcBef>
              <a:buClr>
                <a:srgbClr val="C00000"/>
              </a:buClr>
              <a:buFont typeface="Arial" panose="020B0604020202020204" pitchFamily="34" charset="0"/>
              <a:buChar char="•"/>
            </a:pPr>
            <a:r>
              <a:rPr lang="en-US" dirty="0"/>
              <a:t>Third level</a:t>
            </a:r>
          </a:p>
        </p:txBody>
      </p:sp>
      <p:sp>
        <p:nvSpPr>
          <p:cNvPr id="72" name="Text Placeholder 13"/>
          <p:cNvSpPr>
            <a:spLocks noGrp="1"/>
          </p:cNvSpPr>
          <p:nvPr>
            <p:ph type="body" sz="quarter" idx="87" hasCustomPrompt="1"/>
          </p:nvPr>
        </p:nvSpPr>
        <p:spPr>
          <a:xfrm>
            <a:off x="5036582" y="4022742"/>
            <a:ext cx="2013384" cy="170816"/>
          </a:xfrm>
          <a:prstGeom prst="rect">
            <a:avLst/>
          </a:prstGeom>
        </p:spPr>
        <p:txBody>
          <a:bodyPr wrap="square" tIns="0">
            <a:spAutoFit/>
          </a:bodyPr>
          <a:lstStyle>
            <a:lvl1pPr marL="0" marR="0" indent="0" algn="l" defTabSz="685783" rtl="0" eaLnBrk="1" fontAlgn="auto" latinLnBrk="0" hangingPunct="1">
              <a:lnSpc>
                <a:spcPct val="90000"/>
              </a:lnSpc>
              <a:spcBef>
                <a:spcPts val="0"/>
              </a:spcBef>
              <a:spcAft>
                <a:spcPts val="0"/>
              </a:spcAft>
              <a:buClrTx/>
              <a:buSzTx/>
              <a:buFont typeface="Arial" panose="020B0604020202020204" pitchFamily="34" charset="0"/>
              <a:buNone/>
              <a:tabLst/>
              <a:defRPr lang="fr-FR" sz="900" b="0" kern="3000" spc="-38" baseline="0" dirty="0">
                <a:solidFill>
                  <a:schemeClr val="accent1"/>
                </a:solidFill>
                <a:latin typeface="+mj-lt"/>
                <a:ea typeface="+mn-ea"/>
                <a:cs typeface="Arial" pitchFamily="34" charset="0"/>
              </a:defRPr>
            </a:lvl1pPr>
          </a:lstStyle>
          <a:p>
            <a:pPr lvl="0"/>
            <a:r>
              <a:rPr lang="fr-FR" dirty="0"/>
              <a:t>Résultats obtenus :</a:t>
            </a:r>
          </a:p>
        </p:txBody>
      </p:sp>
      <p:sp>
        <p:nvSpPr>
          <p:cNvPr id="77" name="Text Placeholder 13"/>
          <p:cNvSpPr>
            <a:spLocks noGrp="1"/>
          </p:cNvSpPr>
          <p:nvPr>
            <p:ph type="body" sz="quarter" idx="89" hasCustomPrompt="1"/>
          </p:nvPr>
        </p:nvSpPr>
        <p:spPr>
          <a:xfrm>
            <a:off x="791793" y="3685332"/>
            <a:ext cx="1529376" cy="170816"/>
          </a:xfrm>
          <a:prstGeom prst="rect">
            <a:avLst/>
          </a:prstGeom>
        </p:spPr>
        <p:txBody>
          <a:bodyPr wrap="square" tIns="0" anchor="ctr">
            <a:spAutoFit/>
          </a:bodyPr>
          <a:lstStyle>
            <a:lvl1pPr marL="0" marR="0" indent="0" algn="l" defTabSz="685783" rtl="0" eaLnBrk="1" fontAlgn="auto" latinLnBrk="0" hangingPunct="1">
              <a:lnSpc>
                <a:spcPct val="90000"/>
              </a:lnSpc>
              <a:spcBef>
                <a:spcPts val="0"/>
              </a:spcBef>
              <a:spcAft>
                <a:spcPts val="0"/>
              </a:spcAft>
              <a:buClrTx/>
              <a:buSzTx/>
              <a:buFont typeface="Arial" panose="020B0604020202020204" pitchFamily="34" charset="0"/>
              <a:buNone/>
              <a:tabLst/>
              <a:defRPr lang="fr-FR" sz="900" b="0" kern="3000" spc="-38" baseline="0" dirty="0">
                <a:solidFill>
                  <a:schemeClr val="accent1"/>
                </a:solidFill>
                <a:latin typeface="+mj-lt"/>
                <a:ea typeface="+mn-ea"/>
                <a:cs typeface="Arial" pitchFamily="34" charset="0"/>
              </a:defRPr>
            </a:lvl1pPr>
          </a:lstStyle>
          <a:p>
            <a:pPr lvl="0"/>
            <a:r>
              <a:rPr lang="fr-FR" dirty="0"/>
              <a:t>Durée de l’intervention : </a:t>
            </a:r>
          </a:p>
        </p:txBody>
      </p:sp>
      <p:sp>
        <p:nvSpPr>
          <p:cNvPr id="19" name="Freeform 5"/>
          <p:cNvSpPr>
            <a:spLocks noEditPoints="1"/>
          </p:cNvSpPr>
          <p:nvPr userDrawn="1"/>
        </p:nvSpPr>
        <p:spPr bwMode="auto">
          <a:xfrm>
            <a:off x="4500516" y="1555540"/>
            <a:ext cx="333188" cy="284846"/>
          </a:xfrm>
          <a:custGeom>
            <a:avLst/>
            <a:gdLst>
              <a:gd name="T0" fmla="*/ 191 w 305"/>
              <a:gd name="T1" fmla="*/ 165 h 321"/>
              <a:gd name="T2" fmla="*/ 207 w 305"/>
              <a:gd name="T3" fmla="*/ 144 h 321"/>
              <a:gd name="T4" fmla="*/ 281 w 305"/>
              <a:gd name="T5" fmla="*/ 125 h 321"/>
              <a:gd name="T6" fmla="*/ 297 w 305"/>
              <a:gd name="T7" fmla="*/ 67 h 321"/>
              <a:gd name="T8" fmla="*/ 258 w 305"/>
              <a:gd name="T9" fmla="*/ 101 h 321"/>
              <a:gd name="T10" fmla="*/ 215 w 305"/>
              <a:gd name="T11" fmla="*/ 58 h 321"/>
              <a:gd name="T12" fmla="*/ 249 w 305"/>
              <a:gd name="T13" fmla="*/ 19 h 321"/>
              <a:gd name="T14" fmla="*/ 191 w 305"/>
              <a:gd name="T15" fmla="*/ 35 h 321"/>
              <a:gd name="T16" fmla="*/ 172 w 305"/>
              <a:gd name="T17" fmla="*/ 109 h 321"/>
              <a:gd name="T18" fmla="*/ 96 w 305"/>
              <a:gd name="T19" fmla="*/ 86 h 321"/>
              <a:gd name="T20" fmla="*/ 96 w 305"/>
              <a:gd name="T21" fmla="*/ 81 h 321"/>
              <a:gd name="T22" fmla="*/ 95 w 305"/>
              <a:gd name="T23" fmla="*/ 0 h 321"/>
              <a:gd name="T24" fmla="*/ 48 w 305"/>
              <a:gd name="T25" fmla="*/ 53 h 321"/>
              <a:gd name="T26" fmla="*/ 34 w 305"/>
              <a:gd name="T27" fmla="*/ 75 h 321"/>
              <a:gd name="T28" fmla="*/ 29 w 305"/>
              <a:gd name="T29" fmla="*/ 81 h 321"/>
              <a:gd name="T30" fmla="*/ 27 w 305"/>
              <a:gd name="T31" fmla="*/ 84 h 321"/>
              <a:gd name="T32" fmla="*/ 22 w 305"/>
              <a:gd name="T33" fmla="*/ 92 h 321"/>
              <a:gd name="T34" fmla="*/ 20 w 305"/>
              <a:gd name="T35" fmla="*/ 95 h 321"/>
              <a:gd name="T36" fmla="*/ 17 w 305"/>
              <a:gd name="T37" fmla="*/ 102 h 321"/>
              <a:gd name="T38" fmla="*/ 13 w 305"/>
              <a:gd name="T39" fmla="*/ 113 h 321"/>
              <a:gd name="T40" fmla="*/ 11 w 305"/>
              <a:gd name="T41" fmla="*/ 121 h 321"/>
              <a:gd name="T42" fmla="*/ 10 w 305"/>
              <a:gd name="T43" fmla="*/ 131 h 321"/>
              <a:gd name="T44" fmla="*/ 10 w 305"/>
              <a:gd name="T45" fmla="*/ 140 h 321"/>
              <a:gd name="T46" fmla="*/ 10 w 305"/>
              <a:gd name="T47" fmla="*/ 145 h 321"/>
              <a:gd name="T48" fmla="*/ 11 w 305"/>
              <a:gd name="T49" fmla="*/ 150 h 321"/>
              <a:gd name="T50" fmla="*/ 14 w 305"/>
              <a:gd name="T51" fmla="*/ 163 h 321"/>
              <a:gd name="T52" fmla="*/ 23 w 305"/>
              <a:gd name="T53" fmla="*/ 166 h 321"/>
              <a:gd name="T54" fmla="*/ 26 w 305"/>
              <a:gd name="T55" fmla="*/ 154 h 321"/>
              <a:gd name="T56" fmla="*/ 27 w 305"/>
              <a:gd name="T57" fmla="*/ 149 h 321"/>
              <a:gd name="T58" fmla="*/ 29 w 305"/>
              <a:gd name="T59" fmla="*/ 145 h 321"/>
              <a:gd name="T60" fmla="*/ 30 w 305"/>
              <a:gd name="T61" fmla="*/ 141 h 321"/>
              <a:gd name="T62" fmla="*/ 33 w 305"/>
              <a:gd name="T63" fmla="*/ 136 h 321"/>
              <a:gd name="T64" fmla="*/ 36 w 305"/>
              <a:gd name="T65" fmla="*/ 132 h 321"/>
              <a:gd name="T66" fmla="*/ 39 w 305"/>
              <a:gd name="T67" fmla="*/ 127 h 321"/>
              <a:gd name="T68" fmla="*/ 44 w 305"/>
              <a:gd name="T69" fmla="*/ 122 h 321"/>
              <a:gd name="T70" fmla="*/ 49 w 305"/>
              <a:gd name="T71" fmla="*/ 118 h 321"/>
              <a:gd name="T72" fmla="*/ 52 w 305"/>
              <a:gd name="T73" fmla="*/ 116 h 321"/>
              <a:gd name="T74" fmla="*/ 58 w 305"/>
              <a:gd name="T75" fmla="*/ 113 h 321"/>
              <a:gd name="T76" fmla="*/ 63 w 305"/>
              <a:gd name="T77" fmla="*/ 110 h 321"/>
              <a:gd name="T78" fmla="*/ 65 w 305"/>
              <a:gd name="T79" fmla="*/ 109 h 321"/>
              <a:gd name="T80" fmla="*/ 68 w 305"/>
              <a:gd name="T81" fmla="*/ 109 h 321"/>
              <a:gd name="T82" fmla="*/ 119 w 305"/>
              <a:gd name="T83" fmla="*/ 160 h 321"/>
              <a:gd name="T84" fmla="*/ 15 w 305"/>
              <a:gd name="T85" fmla="*/ 260 h 321"/>
              <a:gd name="T86" fmla="*/ 56 w 305"/>
              <a:gd name="T87" fmla="*/ 302 h 321"/>
              <a:gd name="T88" fmla="*/ 148 w 305"/>
              <a:gd name="T89" fmla="*/ 205 h 321"/>
              <a:gd name="T90" fmla="*/ 252 w 305"/>
              <a:gd name="T91" fmla="*/ 310 h 321"/>
              <a:gd name="T92" fmla="*/ 294 w 305"/>
              <a:gd name="T93" fmla="*/ 268 h 321"/>
              <a:gd name="T94" fmla="*/ 26 w 305"/>
              <a:gd name="T95" fmla="*/ 291 h 321"/>
              <a:gd name="T96" fmla="*/ 43 w 305"/>
              <a:gd name="T97" fmla="*/ 27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5" h="321">
                <a:moveTo>
                  <a:pt x="294" y="268"/>
                </a:moveTo>
                <a:cubicBezTo>
                  <a:pt x="191" y="165"/>
                  <a:pt x="191" y="165"/>
                  <a:pt x="191" y="165"/>
                </a:cubicBezTo>
                <a:cubicBezTo>
                  <a:pt x="190" y="164"/>
                  <a:pt x="189" y="164"/>
                  <a:pt x="188" y="163"/>
                </a:cubicBezTo>
                <a:cubicBezTo>
                  <a:pt x="207" y="144"/>
                  <a:pt x="207" y="144"/>
                  <a:pt x="207" y="144"/>
                </a:cubicBezTo>
                <a:cubicBezTo>
                  <a:pt x="207" y="143"/>
                  <a:pt x="208" y="142"/>
                  <a:pt x="209" y="141"/>
                </a:cubicBezTo>
                <a:cubicBezTo>
                  <a:pt x="233" y="150"/>
                  <a:pt x="262" y="145"/>
                  <a:pt x="281" y="125"/>
                </a:cubicBezTo>
                <a:cubicBezTo>
                  <a:pt x="295" y="111"/>
                  <a:pt x="302" y="92"/>
                  <a:pt x="301" y="72"/>
                </a:cubicBezTo>
                <a:cubicBezTo>
                  <a:pt x="300" y="69"/>
                  <a:pt x="299" y="67"/>
                  <a:pt x="297" y="67"/>
                </a:cubicBezTo>
                <a:cubicBezTo>
                  <a:pt x="295" y="66"/>
                  <a:pt x="292" y="66"/>
                  <a:pt x="291" y="68"/>
                </a:cubicBezTo>
                <a:cubicBezTo>
                  <a:pt x="258" y="101"/>
                  <a:pt x="258" y="101"/>
                  <a:pt x="258" y="101"/>
                </a:cubicBezTo>
                <a:cubicBezTo>
                  <a:pt x="224" y="92"/>
                  <a:pt x="224" y="92"/>
                  <a:pt x="224" y="92"/>
                </a:cubicBezTo>
                <a:cubicBezTo>
                  <a:pt x="215" y="58"/>
                  <a:pt x="215" y="58"/>
                  <a:pt x="215" y="58"/>
                </a:cubicBezTo>
                <a:cubicBezTo>
                  <a:pt x="248" y="25"/>
                  <a:pt x="248" y="25"/>
                  <a:pt x="248" y="25"/>
                </a:cubicBezTo>
                <a:cubicBezTo>
                  <a:pt x="249" y="24"/>
                  <a:pt x="250" y="21"/>
                  <a:pt x="249" y="19"/>
                </a:cubicBezTo>
                <a:cubicBezTo>
                  <a:pt x="248" y="17"/>
                  <a:pt x="246" y="15"/>
                  <a:pt x="244" y="15"/>
                </a:cubicBezTo>
                <a:cubicBezTo>
                  <a:pt x="224" y="14"/>
                  <a:pt x="205" y="21"/>
                  <a:pt x="191" y="35"/>
                </a:cubicBezTo>
                <a:cubicBezTo>
                  <a:pt x="171" y="54"/>
                  <a:pt x="166" y="82"/>
                  <a:pt x="175" y="107"/>
                </a:cubicBezTo>
                <a:cubicBezTo>
                  <a:pt x="174" y="107"/>
                  <a:pt x="173" y="108"/>
                  <a:pt x="172" y="109"/>
                </a:cubicBezTo>
                <a:cubicBezTo>
                  <a:pt x="145" y="135"/>
                  <a:pt x="145" y="135"/>
                  <a:pt x="145" y="135"/>
                </a:cubicBezTo>
                <a:cubicBezTo>
                  <a:pt x="96" y="86"/>
                  <a:pt x="96" y="86"/>
                  <a:pt x="96" y="86"/>
                </a:cubicBezTo>
                <a:cubicBezTo>
                  <a:pt x="96" y="85"/>
                  <a:pt x="95" y="85"/>
                  <a:pt x="94" y="84"/>
                </a:cubicBezTo>
                <a:cubicBezTo>
                  <a:pt x="95" y="83"/>
                  <a:pt x="96" y="82"/>
                  <a:pt x="96" y="81"/>
                </a:cubicBezTo>
                <a:cubicBezTo>
                  <a:pt x="106" y="83"/>
                  <a:pt x="125" y="63"/>
                  <a:pt x="141" y="47"/>
                </a:cubicBezTo>
                <a:cubicBezTo>
                  <a:pt x="95" y="0"/>
                  <a:pt x="95" y="0"/>
                  <a:pt x="95" y="0"/>
                </a:cubicBezTo>
                <a:cubicBezTo>
                  <a:pt x="74" y="21"/>
                  <a:pt x="58" y="35"/>
                  <a:pt x="60" y="45"/>
                </a:cubicBezTo>
                <a:cubicBezTo>
                  <a:pt x="55" y="48"/>
                  <a:pt x="51" y="50"/>
                  <a:pt x="48" y="53"/>
                </a:cubicBezTo>
                <a:cubicBezTo>
                  <a:pt x="42" y="60"/>
                  <a:pt x="42" y="60"/>
                  <a:pt x="42" y="60"/>
                </a:cubicBezTo>
                <a:cubicBezTo>
                  <a:pt x="37" y="64"/>
                  <a:pt x="35" y="70"/>
                  <a:pt x="34" y="75"/>
                </a:cubicBezTo>
                <a:cubicBezTo>
                  <a:pt x="33" y="76"/>
                  <a:pt x="32" y="77"/>
                  <a:pt x="32" y="78"/>
                </a:cubicBezTo>
                <a:cubicBezTo>
                  <a:pt x="29" y="81"/>
                  <a:pt x="29" y="81"/>
                  <a:pt x="29" y="81"/>
                </a:cubicBezTo>
                <a:cubicBezTo>
                  <a:pt x="29" y="81"/>
                  <a:pt x="29" y="81"/>
                  <a:pt x="29" y="81"/>
                </a:cubicBezTo>
                <a:cubicBezTo>
                  <a:pt x="27" y="84"/>
                  <a:pt x="27" y="84"/>
                  <a:pt x="27" y="84"/>
                </a:cubicBezTo>
                <a:cubicBezTo>
                  <a:pt x="25" y="86"/>
                  <a:pt x="24" y="88"/>
                  <a:pt x="23" y="90"/>
                </a:cubicBezTo>
                <a:cubicBezTo>
                  <a:pt x="23" y="91"/>
                  <a:pt x="22" y="92"/>
                  <a:pt x="22" y="92"/>
                </a:cubicBezTo>
                <a:cubicBezTo>
                  <a:pt x="22" y="92"/>
                  <a:pt x="21" y="93"/>
                  <a:pt x="21" y="93"/>
                </a:cubicBezTo>
                <a:cubicBezTo>
                  <a:pt x="20" y="95"/>
                  <a:pt x="20" y="95"/>
                  <a:pt x="20" y="95"/>
                </a:cubicBezTo>
                <a:cubicBezTo>
                  <a:pt x="19" y="97"/>
                  <a:pt x="18" y="99"/>
                  <a:pt x="17" y="102"/>
                </a:cubicBezTo>
                <a:cubicBezTo>
                  <a:pt x="17" y="102"/>
                  <a:pt x="17" y="102"/>
                  <a:pt x="17" y="102"/>
                </a:cubicBezTo>
                <a:cubicBezTo>
                  <a:pt x="15" y="105"/>
                  <a:pt x="14" y="108"/>
                  <a:pt x="13" y="111"/>
                </a:cubicBezTo>
                <a:cubicBezTo>
                  <a:pt x="13" y="113"/>
                  <a:pt x="13" y="113"/>
                  <a:pt x="13" y="113"/>
                </a:cubicBezTo>
                <a:cubicBezTo>
                  <a:pt x="12" y="114"/>
                  <a:pt x="12" y="115"/>
                  <a:pt x="12" y="117"/>
                </a:cubicBezTo>
                <a:cubicBezTo>
                  <a:pt x="11" y="121"/>
                  <a:pt x="11" y="121"/>
                  <a:pt x="11" y="121"/>
                </a:cubicBezTo>
                <a:cubicBezTo>
                  <a:pt x="10" y="124"/>
                  <a:pt x="10" y="127"/>
                  <a:pt x="10" y="129"/>
                </a:cubicBezTo>
                <a:cubicBezTo>
                  <a:pt x="10" y="131"/>
                  <a:pt x="10" y="131"/>
                  <a:pt x="10" y="131"/>
                </a:cubicBezTo>
                <a:cubicBezTo>
                  <a:pt x="9" y="133"/>
                  <a:pt x="9" y="136"/>
                  <a:pt x="9" y="138"/>
                </a:cubicBezTo>
                <a:cubicBezTo>
                  <a:pt x="10" y="139"/>
                  <a:pt x="10" y="139"/>
                  <a:pt x="10" y="140"/>
                </a:cubicBezTo>
                <a:cubicBezTo>
                  <a:pt x="10" y="141"/>
                  <a:pt x="10" y="141"/>
                  <a:pt x="10" y="141"/>
                </a:cubicBezTo>
                <a:cubicBezTo>
                  <a:pt x="10" y="142"/>
                  <a:pt x="10" y="143"/>
                  <a:pt x="10" y="145"/>
                </a:cubicBezTo>
                <a:cubicBezTo>
                  <a:pt x="10" y="148"/>
                  <a:pt x="10" y="148"/>
                  <a:pt x="10" y="148"/>
                </a:cubicBezTo>
                <a:cubicBezTo>
                  <a:pt x="11" y="149"/>
                  <a:pt x="11" y="150"/>
                  <a:pt x="11" y="150"/>
                </a:cubicBezTo>
                <a:cubicBezTo>
                  <a:pt x="11" y="152"/>
                  <a:pt x="11" y="153"/>
                  <a:pt x="12" y="155"/>
                </a:cubicBezTo>
                <a:cubicBezTo>
                  <a:pt x="14" y="163"/>
                  <a:pt x="14" y="163"/>
                  <a:pt x="14" y="163"/>
                </a:cubicBezTo>
                <a:cubicBezTo>
                  <a:pt x="15" y="166"/>
                  <a:pt x="17" y="167"/>
                  <a:pt x="20" y="167"/>
                </a:cubicBezTo>
                <a:cubicBezTo>
                  <a:pt x="21" y="167"/>
                  <a:pt x="22" y="166"/>
                  <a:pt x="23" y="166"/>
                </a:cubicBezTo>
                <a:cubicBezTo>
                  <a:pt x="24" y="165"/>
                  <a:pt x="25" y="164"/>
                  <a:pt x="25" y="162"/>
                </a:cubicBezTo>
                <a:cubicBezTo>
                  <a:pt x="26" y="154"/>
                  <a:pt x="26" y="154"/>
                  <a:pt x="26" y="154"/>
                </a:cubicBezTo>
                <a:cubicBezTo>
                  <a:pt x="26" y="153"/>
                  <a:pt x="27" y="152"/>
                  <a:pt x="27" y="151"/>
                </a:cubicBezTo>
                <a:cubicBezTo>
                  <a:pt x="27" y="150"/>
                  <a:pt x="27" y="150"/>
                  <a:pt x="27" y="149"/>
                </a:cubicBezTo>
                <a:cubicBezTo>
                  <a:pt x="28" y="146"/>
                  <a:pt x="28" y="146"/>
                  <a:pt x="28" y="146"/>
                </a:cubicBezTo>
                <a:cubicBezTo>
                  <a:pt x="28" y="146"/>
                  <a:pt x="29" y="145"/>
                  <a:pt x="29" y="145"/>
                </a:cubicBezTo>
                <a:cubicBezTo>
                  <a:pt x="29" y="144"/>
                  <a:pt x="29" y="144"/>
                  <a:pt x="29" y="143"/>
                </a:cubicBezTo>
                <a:cubicBezTo>
                  <a:pt x="30" y="143"/>
                  <a:pt x="30" y="142"/>
                  <a:pt x="30" y="141"/>
                </a:cubicBezTo>
                <a:cubicBezTo>
                  <a:pt x="31" y="140"/>
                  <a:pt x="31" y="139"/>
                  <a:pt x="32" y="138"/>
                </a:cubicBezTo>
                <a:cubicBezTo>
                  <a:pt x="32" y="137"/>
                  <a:pt x="33" y="136"/>
                  <a:pt x="33" y="136"/>
                </a:cubicBezTo>
                <a:cubicBezTo>
                  <a:pt x="34" y="134"/>
                  <a:pt x="35" y="133"/>
                  <a:pt x="36" y="132"/>
                </a:cubicBezTo>
                <a:cubicBezTo>
                  <a:pt x="36" y="132"/>
                  <a:pt x="36" y="132"/>
                  <a:pt x="36" y="132"/>
                </a:cubicBezTo>
                <a:cubicBezTo>
                  <a:pt x="38" y="129"/>
                  <a:pt x="38" y="129"/>
                  <a:pt x="38" y="129"/>
                </a:cubicBezTo>
                <a:cubicBezTo>
                  <a:pt x="38" y="128"/>
                  <a:pt x="39" y="128"/>
                  <a:pt x="39" y="127"/>
                </a:cubicBezTo>
                <a:cubicBezTo>
                  <a:pt x="40" y="127"/>
                  <a:pt x="40" y="126"/>
                  <a:pt x="40" y="126"/>
                </a:cubicBezTo>
                <a:cubicBezTo>
                  <a:pt x="41" y="124"/>
                  <a:pt x="43" y="123"/>
                  <a:pt x="44" y="122"/>
                </a:cubicBezTo>
                <a:cubicBezTo>
                  <a:pt x="45" y="121"/>
                  <a:pt x="45" y="121"/>
                  <a:pt x="45" y="121"/>
                </a:cubicBezTo>
                <a:cubicBezTo>
                  <a:pt x="46" y="120"/>
                  <a:pt x="47" y="119"/>
                  <a:pt x="49" y="118"/>
                </a:cubicBezTo>
                <a:cubicBezTo>
                  <a:pt x="49" y="118"/>
                  <a:pt x="50" y="118"/>
                  <a:pt x="50" y="117"/>
                </a:cubicBezTo>
                <a:cubicBezTo>
                  <a:pt x="51" y="117"/>
                  <a:pt x="51" y="116"/>
                  <a:pt x="52" y="116"/>
                </a:cubicBezTo>
                <a:cubicBezTo>
                  <a:pt x="53" y="115"/>
                  <a:pt x="54" y="115"/>
                  <a:pt x="55" y="114"/>
                </a:cubicBezTo>
                <a:cubicBezTo>
                  <a:pt x="58" y="113"/>
                  <a:pt x="58" y="113"/>
                  <a:pt x="58" y="113"/>
                </a:cubicBezTo>
                <a:cubicBezTo>
                  <a:pt x="60" y="111"/>
                  <a:pt x="60" y="111"/>
                  <a:pt x="60" y="111"/>
                </a:cubicBezTo>
                <a:cubicBezTo>
                  <a:pt x="61" y="111"/>
                  <a:pt x="62" y="111"/>
                  <a:pt x="63" y="110"/>
                </a:cubicBezTo>
                <a:cubicBezTo>
                  <a:pt x="63" y="110"/>
                  <a:pt x="64" y="110"/>
                  <a:pt x="64" y="110"/>
                </a:cubicBezTo>
                <a:cubicBezTo>
                  <a:pt x="65" y="110"/>
                  <a:pt x="65" y="109"/>
                  <a:pt x="65" y="109"/>
                </a:cubicBezTo>
                <a:cubicBezTo>
                  <a:pt x="66" y="109"/>
                  <a:pt x="66" y="109"/>
                  <a:pt x="67" y="109"/>
                </a:cubicBezTo>
                <a:cubicBezTo>
                  <a:pt x="68" y="109"/>
                  <a:pt x="68" y="109"/>
                  <a:pt x="68" y="109"/>
                </a:cubicBezTo>
                <a:cubicBezTo>
                  <a:pt x="68" y="110"/>
                  <a:pt x="69" y="111"/>
                  <a:pt x="70" y="112"/>
                </a:cubicBezTo>
                <a:cubicBezTo>
                  <a:pt x="119" y="160"/>
                  <a:pt x="119" y="160"/>
                  <a:pt x="119" y="160"/>
                </a:cubicBezTo>
                <a:cubicBezTo>
                  <a:pt x="15" y="260"/>
                  <a:pt x="15" y="260"/>
                  <a:pt x="15" y="260"/>
                </a:cubicBezTo>
                <a:cubicBezTo>
                  <a:pt x="15" y="260"/>
                  <a:pt x="15" y="260"/>
                  <a:pt x="15" y="260"/>
                </a:cubicBezTo>
                <a:cubicBezTo>
                  <a:pt x="2" y="273"/>
                  <a:pt x="0" y="292"/>
                  <a:pt x="13" y="305"/>
                </a:cubicBezTo>
                <a:cubicBezTo>
                  <a:pt x="26" y="318"/>
                  <a:pt x="44" y="315"/>
                  <a:pt x="56" y="302"/>
                </a:cubicBezTo>
                <a:cubicBezTo>
                  <a:pt x="57" y="302"/>
                  <a:pt x="57" y="301"/>
                  <a:pt x="57" y="301"/>
                </a:cubicBezTo>
                <a:cubicBezTo>
                  <a:pt x="148" y="205"/>
                  <a:pt x="148" y="205"/>
                  <a:pt x="148" y="205"/>
                </a:cubicBezTo>
                <a:cubicBezTo>
                  <a:pt x="149" y="206"/>
                  <a:pt x="149" y="206"/>
                  <a:pt x="150" y="207"/>
                </a:cubicBezTo>
                <a:cubicBezTo>
                  <a:pt x="252" y="310"/>
                  <a:pt x="252" y="310"/>
                  <a:pt x="252" y="310"/>
                </a:cubicBezTo>
                <a:cubicBezTo>
                  <a:pt x="264" y="321"/>
                  <a:pt x="283" y="321"/>
                  <a:pt x="294" y="310"/>
                </a:cubicBezTo>
                <a:cubicBezTo>
                  <a:pt x="305" y="298"/>
                  <a:pt x="305" y="279"/>
                  <a:pt x="294" y="268"/>
                </a:cubicBezTo>
                <a:close/>
                <a:moveTo>
                  <a:pt x="43" y="291"/>
                </a:moveTo>
                <a:cubicBezTo>
                  <a:pt x="38" y="296"/>
                  <a:pt x="31" y="296"/>
                  <a:pt x="26" y="291"/>
                </a:cubicBezTo>
                <a:cubicBezTo>
                  <a:pt x="21" y="286"/>
                  <a:pt x="21" y="279"/>
                  <a:pt x="26" y="274"/>
                </a:cubicBezTo>
                <a:cubicBezTo>
                  <a:pt x="31" y="269"/>
                  <a:pt x="38" y="269"/>
                  <a:pt x="43" y="274"/>
                </a:cubicBezTo>
                <a:cubicBezTo>
                  <a:pt x="48" y="279"/>
                  <a:pt x="48" y="286"/>
                  <a:pt x="43" y="291"/>
                </a:cubicBez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p>
            <a:endParaRPr lang="fr-FR" sz="1350"/>
          </a:p>
        </p:txBody>
      </p:sp>
      <p:grpSp>
        <p:nvGrpSpPr>
          <p:cNvPr id="20" name="Group 8"/>
          <p:cNvGrpSpPr>
            <a:grpSpLocks noChangeAspect="1"/>
          </p:cNvGrpSpPr>
          <p:nvPr userDrawn="1"/>
        </p:nvGrpSpPr>
        <p:grpSpPr bwMode="auto">
          <a:xfrm>
            <a:off x="4521240" y="4020389"/>
            <a:ext cx="319876" cy="332860"/>
            <a:chOff x="744" y="857"/>
            <a:chExt cx="659" cy="844"/>
          </a:xfrm>
          <a:solidFill>
            <a:srgbClr val="C00000"/>
          </a:solidFill>
        </p:grpSpPr>
        <p:sp>
          <p:nvSpPr>
            <p:cNvPr id="22" name="Freeform 9"/>
            <p:cNvSpPr>
              <a:spLocks/>
            </p:cNvSpPr>
            <p:nvPr userDrawn="1"/>
          </p:nvSpPr>
          <p:spPr bwMode="auto">
            <a:xfrm>
              <a:off x="744" y="857"/>
              <a:ext cx="659" cy="844"/>
            </a:xfrm>
            <a:custGeom>
              <a:avLst/>
              <a:gdLst>
                <a:gd name="T0" fmla="*/ 2300 w 2500"/>
                <a:gd name="T1" fmla="*/ 2950 h 3200"/>
                <a:gd name="T2" fmla="*/ 2250 w 2500"/>
                <a:gd name="T3" fmla="*/ 3000 h 3200"/>
                <a:gd name="T4" fmla="*/ 2200 w 2500"/>
                <a:gd name="T5" fmla="*/ 2950 h 3200"/>
                <a:gd name="T6" fmla="*/ 2200 w 2500"/>
                <a:gd name="T7" fmla="*/ 100 h 3200"/>
                <a:gd name="T8" fmla="*/ 100 w 2500"/>
                <a:gd name="T9" fmla="*/ 100 h 3200"/>
                <a:gd name="T10" fmla="*/ 100 w 2500"/>
                <a:gd name="T11" fmla="*/ 3100 h 3200"/>
                <a:gd name="T12" fmla="*/ 2400 w 2500"/>
                <a:gd name="T13" fmla="*/ 3100 h 3200"/>
                <a:gd name="T14" fmla="*/ 2400 w 2500"/>
                <a:gd name="T15" fmla="*/ 2050 h 3200"/>
                <a:gd name="T16" fmla="*/ 2450 w 2500"/>
                <a:gd name="T17" fmla="*/ 2000 h 3200"/>
                <a:gd name="T18" fmla="*/ 2500 w 2500"/>
                <a:gd name="T19" fmla="*/ 2050 h 3200"/>
                <a:gd name="T20" fmla="*/ 2500 w 2500"/>
                <a:gd name="T21" fmla="*/ 3145 h 3200"/>
                <a:gd name="T22" fmla="*/ 2500 w 2500"/>
                <a:gd name="T23" fmla="*/ 3150 h 3200"/>
                <a:gd name="T24" fmla="*/ 2450 w 2500"/>
                <a:gd name="T25" fmla="*/ 3200 h 3200"/>
                <a:gd name="T26" fmla="*/ 51 w 2500"/>
                <a:gd name="T27" fmla="*/ 3200 h 3200"/>
                <a:gd name="T28" fmla="*/ 51 w 2500"/>
                <a:gd name="T29" fmla="*/ 3200 h 3200"/>
                <a:gd name="T30" fmla="*/ 1 w 2500"/>
                <a:gd name="T31" fmla="*/ 3150 h 3200"/>
                <a:gd name="T32" fmla="*/ 0 w 2500"/>
                <a:gd name="T33" fmla="*/ 55 h 3200"/>
                <a:gd name="T34" fmla="*/ 0 w 2500"/>
                <a:gd name="T35" fmla="*/ 50 h 3200"/>
                <a:gd name="T36" fmla="*/ 50 w 2500"/>
                <a:gd name="T37" fmla="*/ 0 h 3200"/>
                <a:gd name="T38" fmla="*/ 2249 w 2500"/>
                <a:gd name="T39" fmla="*/ 0 h 3200"/>
                <a:gd name="T40" fmla="*/ 2249 w 2500"/>
                <a:gd name="T41" fmla="*/ 0 h 3200"/>
                <a:gd name="T42" fmla="*/ 2299 w 2500"/>
                <a:gd name="T43" fmla="*/ 50 h 3200"/>
                <a:gd name="T44" fmla="*/ 2300 w 2500"/>
                <a:gd name="T45" fmla="*/ 2950 h 3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00" h="3200">
                  <a:moveTo>
                    <a:pt x="2300" y="2950"/>
                  </a:moveTo>
                  <a:cubicBezTo>
                    <a:pt x="2300" y="2977"/>
                    <a:pt x="2277" y="3000"/>
                    <a:pt x="2250" y="3000"/>
                  </a:cubicBezTo>
                  <a:cubicBezTo>
                    <a:pt x="2222" y="3000"/>
                    <a:pt x="2200" y="2977"/>
                    <a:pt x="2200" y="2950"/>
                  </a:cubicBezTo>
                  <a:cubicBezTo>
                    <a:pt x="2200" y="100"/>
                    <a:pt x="2200" y="100"/>
                    <a:pt x="2200" y="100"/>
                  </a:cubicBezTo>
                  <a:cubicBezTo>
                    <a:pt x="100" y="100"/>
                    <a:pt x="100" y="100"/>
                    <a:pt x="100" y="100"/>
                  </a:cubicBezTo>
                  <a:cubicBezTo>
                    <a:pt x="100" y="3100"/>
                    <a:pt x="100" y="3100"/>
                    <a:pt x="100" y="3100"/>
                  </a:cubicBezTo>
                  <a:cubicBezTo>
                    <a:pt x="2400" y="3100"/>
                    <a:pt x="2400" y="3100"/>
                    <a:pt x="2400" y="3100"/>
                  </a:cubicBezTo>
                  <a:cubicBezTo>
                    <a:pt x="2400" y="2050"/>
                    <a:pt x="2400" y="2050"/>
                    <a:pt x="2400" y="2050"/>
                  </a:cubicBezTo>
                  <a:cubicBezTo>
                    <a:pt x="2400" y="2023"/>
                    <a:pt x="2423" y="2000"/>
                    <a:pt x="2450" y="2000"/>
                  </a:cubicBezTo>
                  <a:cubicBezTo>
                    <a:pt x="2478" y="2000"/>
                    <a:pt x="2500" y="2023"/>
                    <a:pt x="2500" y="2050"/>
                  </a:cubicBezTo>
                  <a:cubicBezTo>
                    <a:pt x="2500" y="3145"/>
                    <a:pt x="2500" y="3145"/>
                    <a:pt x="2500" y="3145"/>
                  </a:cubicBezTo>
                  <a:cubicBezTo>
                    <a:pt x="2500" y="3150"/>
                    <a:pt x="2500" y="3150"/>
                    <a:pt x="2500" y="3150"/>
                  </a:cubicBezTo>
                  <a:cubicBezTo>
                    <a:pt x="2500" y="3178"/>
                    <a:pt x="2478" y="3200"/>
                    <a:pt x="2450" y="3200"/>
                  </a:cubicBezTo>
                  <a:cubicBezTo>
                    <a:pt x="51" y="3200"/>
                    <a:pt x="51" y="3200"/>
                    <a:pt x="51" y="3200"/>
                  </a:cubicBezTo>
                  <a:cubicBezTo>
                    <a:pt x="51" y="3200"/>
                    <a:pt x="51" y="3200"/>
                    <a:pt x="51" y="3200"/>
                  </a:cubicBezTo>
                  <a:cubicBezTo>
                    <a:pt x="23" y="3200"/>
                    <a:pt x="1" y="3178"/>
                    <a:pt x="1" y="3150"/>
                  </a:cubicBezTo>
                  <a:cubicBezTo>
                    <a:pt x="0" y="55"/>
                    <a:pt x="0" y="55"/>
                    <a:pt x="0" y="55"/>
                  </a:cubicBezTo>
                  <a:cubicBezTo>
                    <a:pt x="0" y="50"/>
                    <a:pt x="0" y="50"/>
                    <a:pt x="0" y="50"/>
                  </a:cubicBezTo>
                  <a:cubicBezTo>
                    <a:pt x="0" y="22"/>
                    <a:pt x="22" y="0"/>
                    <a:pt x="50" y="0"/>
                  </a:cubicBezTo>
                  <a:cubicBezTo>
                    <a:pt x="2249" y="0"/>
                    <a:pt x="2249" y="0"/>
                    <a:pt x="2249" y="0"/>
                  </a:cubicBezTo>
                  <a:cubicBezTo>
                    <a:pt x="2249" y="0"/>
                    <a:pt x="2249" y="0"/>
                    <a:pt x="2249" y="0"/>
                  </a:cubicBezTo>
                  <a:cubicBezTo>
                    <a:pt x="2277" y="0"/>
                    <a:pt x="2299" y="22"/>
                    <a:pt x="2299" y="50"/>
                  </a:cubicBezTo>
                  <a:lnTo>
                    <a:pt x="2300" y="29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sp>
          <p:nvSpPr>
            <p:cNvPr id="23" name="Freeform 10"/>
            <p:cNvSpPr>
              <a:spLocks/>
            </p:cNvSpPr>
            <p:nvPr userDrawn="1"/>
          </p:nvSpPr>
          <p:spPr bwMode="auto">
            <a:xfrm>
              <a:off x="849" y="1279"/>
              <a:ext cx="397" cy="27"/>
            </a:xfrm>
            <a:custGeom>
              <a:avLst/>
              <a:gdLst>
                <a:gd name="T0" fmla="*/ 50 w 1505"/>
                <a:gd name="T1" fmla="*/ 100 h 100"/>
                <a:gd name="T2" fmla="*/ 0 w 1505"/>
                <a:gd name="T3" fmla="*/ 50 h 100"/>
                <a:gd name="T4" fmla="*/ 50 w 1505"/>
                <a:gd name="T5" fmla="*/ 0 h 100"/>
                <a:gd name="T6" fmla="*/ 1455 w 1505"/>
                <a:gd name="T7" fmla="*/ 0 h 100"/>
                <a:gd name="T8" fmla="*/ 1505 w 1505"/>
                <a:gd name="T9" fmla="*/ 50 h 100"/>
                <a:gd name="T10" fmla="*/ 1455 w 1505"/>
                <a:gd name="T11" fmla="*/ 100 h 100"/>
                <a:gd name="T12" fmla="*/ 50 w 1505"/>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1505" h="100">
                  <a:moveTo>
                    <a:pt x="50" y="100"/>
                  </a:moveTo>
                  <a:cubicBezTo>
                    <a:pt x="23" y="100"/>
                    <a:pt x="0" y="78"/>
                    <a:pt x="0" y="50"/>
                  </a:cubicBezTo>
                  <a:cubicBezTo>
                    <a:pt x="0" y="23"/>
                    <a:pt x="23" y="0"/>
                    <a:pt x="50" y="0"/>
                  </a:cubicBezTo>
                  <a:cubicBezTo>
                    <a:pt x="1455" y="0"/>
                    <a:pt x="1455" y="0"/>
                    <a:pt x="1455" y="0"/>
                  </a:cubicBezTo>
                  <a:cubicBezTo>
                    <a:pt x="1483" y="0"/>
                    <a:pt x="1505" y="23"/>
                    <a:pt x="1505" y="50"/>
                  </a:cubicBezTo>
                  <a:cubicBezTo>
                    <a:pt x="1505" y="78"/>
                    <a:pt x="1483" y="100"/>
                    <a:pt x="1455" y="100"/>
                  </a:cubicBezTo>
                  <a:lnTo>
                    <a:pt x="50"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sp>
          <p:nvSpPr>
            <p:cNvPr id="24" name="Freeform 11"/>
            <p:cNvSpPr>
              <a:spLocks/>
            </p:cNvSpPr>
            <p:nvPr userDrawn="1"/>
          </p:nvSpPr>
          <p:spPr bwMode="auto">
            <a:xfrm>
              <a:off x="849" y="1358"/>
              <a:ext cx="397" cy="27"/>
            </a:xfrm>
            <a:custGeom>
              <a:avLst/>
              <a:gdLst>
                <a:gd name="T0" fmla="*/ 50 w 1505"/>
                <a:gd name="T1" fmla="*/ 100 h 100"/>
                <a:gd name="T2" fmla="*/ 0 w 1505"/>
                <a:gd name="T3" fmla="*/ 50 h 100"/>
                <a:gd name="T4" fmla="*/ 50 w 1505"/>
                <a:gd name="T5" fmla="*/ 0 h 100"/>
                <a:gd name="T6" fmla="*/ 1455 w 1505"/>
                <a:gd name="T7" fmla="*/ 0 h 100"/>
                <a:gd name="T8" fmla="*/ 1505 w 1505"/>
                <a:gd name="T9" fmla="*/ 50 h 100"/>
                <a:gd name="T10" fmla="*/ 1455 w 1505"/>
                <a:gd name="T11" fmla="*/ 100 h 100"/>
                <a:gd name="T12" fmla="*/ 50 w 1505"/>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1505" h="100">
                  <a:moveTo>
                    <a:pt x="50" y="100"/>
                  </a:moveTo>
                  <a:cubicBezTo>
                    <a:pt x="23" y="100"/>
                    <a:pt x="0" y="78"/>
                    <a:pt x="0" y="50"/>
                  </a:cubicBezTo>
                  <a:cubicBezTo>
                    <a:pt x="0" y="23"/>
                    <a:pt x="23" y="0"/>
                    <a:pt x="50" y="0"/>
                  </a:cubicBezTo>
                  <a:cubicBezTo>
                    <a:pt x="1455" y="0"/>
                    <a:pt x="1455" y="0"/>
                    <a:pt x="1455" y="0"/>
                  </a:cubicBezTo>
                  <a:cubicBezTo>
                    <a:pt x="1483" y="0"/>
                    <a:pt x="1505" y="23"/>
                    <a:pt x="1505" y="50"/>
                  </a:cubicBezTo>
                  <a:cubicBezTo>
                    <a:pt x="1505" y="78"/>
                    <a:pt x="1483" y="100"/>
                    <a:pt x="1455" y="100"/>
                  </a:cubicBezTo>
                  <a:lnTo>
                    <a:pt x="50"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sp>
          <p:nvSpPr>
            <p:cNvPr id="25" name="Freeform 12"/>
            <p:cNvSpPr>
              <a:spLocks/>
            </p:cNvSpPr>
            <p:nvPr userDrawn="1"/>
          </p:nvSpPr>
          <p:spPr bwMode="auto">
            <a:xfrm>
              <a:off x="849" y="1437"/>
              <a:ext cx="266" cy="27"/>
            </a:xfrm>
            <a:custGeom>
              <a:avLst/>
              <a:gdLst>
                <a:gd name="T0" fmla="*/ 50 w 1008"/>
                <a:gd name="T1" fmla="*/ 100 h 100"/>
                <a:gd name="T2" fmla="*/ 0 w 1008"/>
                <a:gd name="T3" fmla="*/ 50 h 100"/>
                <a:gd name="T4" fmla="*/ 50 w 1008"/>
                <a:gd name="T5" fmla="*/ 0 h 100"/>
                <a:gd name="T6" fmla="*/ 958 w 1008"/>
                <a:gd name="T7" fmla="*/ 0 h 100"/>
                <a:gd name="T8" fmla="*/ 1008 w 1008"/>
                <a:gd name="T9" fmla="*/ 50 h 100"/>
                <a:gd name="T10" fmla="*/ 958 w 1008"/>
                <a:gd name="T11" fmla="*/ 100 h 100"/>
                <a:gd name="T12" fmla="*/ 50 w 1008"/>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1008" h="100">
                  <a:moveTo>
                    <a:pt x="50" y="100"/>
                  </a:moveTo>
                  <a:cubicBezTo>
                    <a:pt x="23" y="100"/>
                    <a:pt x="0" y="78"/>
                    <a:pt x="0" y="50"/>
                  </a:cubicBezTo>
                  <a:cubicBezTo>
                    <a:pt x="0" y="23"/>
                    <a:pt x="23" y="0"/>
                    <a:pt x="50" y="0"/>
                  </a:cubicBezTo>
                  <a:cubicBezTo>
                    <a:pt x="958" y="0"/>
                    <a:pt x="958" y="0"/>
                    <a:pt x="958" y="0"/>
                  </a:cubicBezTo>
                  <a:cubicBezTo>
                    <a:pt x="986" y="0"/>
                    <a:pt x="1008" y="23"/>
                    <a:pt x="1008" y="50"/>
                  </a:cubicBezTo>
                  <a:cubicBezTo>
                    <a:pt x="1008" y="78"/>
                    <a:pt x="986" y="100"/>
                    <a:pt x="958" y="100"/>
                  </a:cubicBezTo>
                  <a:lnTo>
                    <a:pt x="50"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sp>
          <p:nvSpPr>
            <p:cNvPr id="26" name="Freeform 13"/>
            <p:cNvSpPr>
              <a:spLocks/>
            </p:cNvSpPr>
            <p:nvPr userDrawn="1"/>
          </p:nvSpPr>
          <p:spPr bwMode="auto">
            <a:xfrm>
              <a:off x="849" y="963"/>
              <a:ext cx="397" cy="26"/>
            </a:xfrm>
            <a:custGeom>
              <a:avLst/>
              <a:gdLst>
                <a:gd name="T0" fmla="*/ 50 w 1505"/>
                <a:gd name="T1" fmla="*/ 100 h 100"/>
                <a:gd name="T2" fmla="*/ 0 w 1505"/>
                <a:gd name="T3" fmla="*/ 50 h 100"/>
                <a:gd name="T4" fmla="*/ 50 w 1505"/>
                <a:gd name="T5" fmla="*/ 0 h 100"/>
                <a:gd name="T6" fmla="*/ 1455 w 1505"/>
                <a:gd name="T7" fmla="*/ 0 h 100"/>
                <a:gd name="T8" fmla="*/ 1505 w 1505"/>
                <a:gd name="T9" fmla="*/ 50 h 100"/>
                <a:gd name="T10" fmla="*/ 1455 w 1505"/>
                <a:gd name="T11" fmla="*/ 100 h 100"/>
                <a:gd name="T12" fmla="*/ 50 w 1505"/>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1505" h="100">
                  <a:moveTo>
                    <a:pt x="50" y="100"/>
                  </a:moveTo>
                  <a:cubicBezTo>
                    <a:pt x="23" y="100"/>
                    <a:pt x="0" y="77"/>
                    <a:pt x="0" y="50"/>
                  </a:cubicBezTo>
                  <a:cubicBezTo>
                    <a:pt x="0" y="22"/>
                    <a:pt x="23" y="0"/>
                    <a:pt x="50" y="0"/>
                  </a:cubicBezTo>
                  <a:cubicBezTo>
                    <a:pt x="1455" y="0"/>
                    <a:pt x="1455" y="0"/>
                    <a:pt x="1455" y="0"/>
                  </a:cubicBezTo>
                  <a:cubicBezTo>
                    <a:pt x="1483" y="0"/>
                    <a:pt x="1505" y="22"/>
                    <a:pt x="1505" y="50"/>
                  </a:cubicBezTo>
                  <a:cubicBezTo>
                    <a:pt x="1505" y="77"/>
                    <a:pt x="1483" y="100"/>
                    <a:pt x="1455" y="100"/>
                  </a:cubicBezTo>
                  <a:lnTo>
                    <a:pt x="50"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sp>
          <p:nvSpPr>
            <p:cNvPr id="27" name="Freeform 14"/>
            <p:cNvSpPr>
              <a:spLocks/>
            </p:cNvSpPr>
            <p:nvPr userDrawn="1"/>
          </p:nvSpPr>
          <p:spPr bwMode="auto">
            <a:xfrm>
              <a:off x="849" y="1042"/>
              <a:ext cx="397" cy="26"/>
            </a:xfrm>
            <a:custGeom>
              <a:avLst/>
              <a:gdLst>
                <a:gd name="T0" fmla="*/ 50 w 1505"/>
                <a:gd name="T1" fmla="*/ 100 h 100"/>
                <a:gd name="T2" fmla="*/ 0 w 1505"/>
                <a:gd name="T3" fmla="*/ 50 h 100"/>
                <a:gd name="T4" fmla="*/ 50 w 1505"/>
                <a:gd name="T5" fmla="*/ 0 h 100"/>
                <a:gd name="T6" fmla="*/ 1455 w 1505"/>
                <a:gd name="T7" fmla="*/ 0 h 100"/>
                <a:gd name="T8" fmla="*/ 1505 w 1505"/>
                <a:gd name="T9" fmla="*/ 50 h 100"/>
                <a:gd name="T10" fmla="*/ 1455 w 1505"/>
                <a:gd name="T11" fmla="*/ 100 h 100"/>
                <a:gd name="T12" fmla="*/ 50 w 1505"/>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1505" h="100">
                  <a:moveTo>
                    <a:pt x="50" y="100"/>
                  </a:moveTo>
                  <a:cubicBezTo>
                    <a:pt x="23" y="100"/>
                    <a:pt x="0" y="77"/>
                    <a:pt x="0" y="50"/>
                  </a:cubicBezTo>
                  <a:cubicBezTo>
                    <a:pt x="0" y="22"/>
                    <a:pt x="23" y="0"/>
                    <a:pt x="50" y="0"/>
                  </a:cubicBezTo>
                  <a:cubicBezTo>
                    <a:pt x="1455" y="0"/>
                    <a:pt x="1455" y="0"/>
                    <a:pt x="1455" y="0"/>
                  </a:cubicBezTo>
                  <a:cubicBezTo>
                    <a:pt x="1483" y="0"/>
                    <a:pt x="1505" y="22"/>
                    <a:pt x="1505" y="50"/>
                  </a:cubicBezTo>
                  <a:cubicBezTo>
                    <a:pt x="1505" y="77"/>
                    <a:pt x="1483" y="100"/>
                    <a:pt x="1455" y="100"/>
                  </a:cubicBezTo>
                  <a:lnTo>
                    <a:pt x="50"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sp>
          <p:nvSpPr>
            <p:cNvPr id="28" name="Freeform 15"/>
            <p:cNvSpPr>
              <a:spLocks/>
            </p:cNvSpPr>
            <p:nvPr userDrawn="1"/>
          </p:nvSpPr>
          <p:spPr bwMode="auto">
            <a:xfrm>
              <a:off x="849" y="1121"/>
              <a:ext cx="397" cy="26"/>
            </a:xfrm>
            <a:custGeom>
              <a:avLst/>
              <a:gdLst>
                <a:gd name="T0" fmla="*/ 50 w 1505"/>
                <a:gd name="T1" fmla="*/ 100 h 100"/>
                <a:gd name="T2" fmla="*/ 0 w 1505"/>
                <a:gd name="T3" fmla="*/ 50 h 100"/>
                <a:gd name="T4" fmla="*/ 50 w 1505"/>
                <a:gd name="T5" fmla="*/ 0 h 100"/>
                <a:gd name="T6" fmla="*/ 1455 w 1505"/>
                <a:gd name="T7" fmla="*/ 0 h 100"/>
                <a:gd name="T8" fmla="*/ 1505 w 1505"/>
                <a:gd name="T9" fmla="*/ 50 h 100"/>
                <a:gd name="T10" fmla="*/ 1455 w 1505"/>
                <a:gd name="T11" fmla="*/ 100 h 100"/>
                <a:gd name="T12" fmla="*/ 50 w 1505"/>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1505" h="100">
                  <a:moveTo>
                    <a:pt x="50" y="100"/>
                  </a:moveTo>
                  <a:cubicBezTo>
                    <a:pt x="23" y="100"/>
                    <a:pt x="0" y="77"/>
                    <a:pt x="0" y="50"/>
                  </a:cubicBezTo>
                  <a:cubicBezTo>
                    <a:pt x="0" y="22"/>
                    <a:pt x="23" y="0"/>
                    <a:pt x="50" y="0"/>
                  </a:cubicBezTo>
                  <a:cubicBezTo>
                    <a:pt x="1455" y="0"/>
                    <a:pt x="1455" y="0"/>
                    <a:pt x="1455" y="0"/>
                  </a:cubicBezTo>
                  <a:cubicBezTo>
                    <a:pt x="1483" y="0"/>
                    <a:pt x="1505" y="22"/>
                    <a:pt x="1505" y="50"/>
                  </a:cubicBezTo>
                  <a:cubicBezTo>
                    <a:pt x="1505" y="77"/>
                    <a:pt x="1483" y="100"/>
                    <a:pt x="1455" y="100"/>
                  </a:cubicBezTo>
                  <a:lnTo>
                    <a:pt x="50"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sp>
          <p:nvSpPr>
            <p:cNvPr id="29" name="Freeform 16"/>
            <p:cNvSpPr>
              <a:spLocks/>
            </p:cNvSpPr>
            <p:nvPr userDrawn="1"/>
          </p:nvSpPr>
          <p:spPr bwMode="auto">
            <a:xfrm>
              <a:off x="849" y="1200"/>
              <a:ext cx="397" cy="26"/>
            </a:xfrm>
            <a:custGeom>
              <a:avLst/>
              <a:gdLst>
                <a:gd name="T0" fmla="*/ 50 w 1505"/>
                <a:gd name="T1" fmla="*/ 100 h 100"/>
                <a:gd name="T2" fmla="*/ 0 w 1505"/>
                <a:gd name="T3" fmla="*/ 50 h 100"/>
                <a:gd name="T4" fmla="*/ 50 w 1505"/>
                <a:gd name="T5" fmla="*/ 0 h 100"/>
                <a:gd name="T6" fmla="*/ 1455 w 1505"/>
                <a:gd name="T7" fmla="*/ 0 h 100"/>
                <a:gd name="T8" fmla="*/ 1505 w 1505"/>
                <a:gd name="T9" fmla="*/ 50 h 100"/>
                <a:gd name="T10" fmla="*/ 1455 w 1505"/>
                <a:gd name="T11" fmla="*/ 100 h 100"/>
                <a:gd name="T12" fmla="*/ 50 w 1505"/>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1505" h="100">
                  <a:moveTo>
                    <a:pt x="50" y="100"/>
                  </a:moveTo>
                  <a:cubicBezTo>
                    <a:pt x="23" y="100"/>
                    <a:pt x="0" y="78"/>
                    <a:pt x="0" y="50"/>
                  </a:cubicBezTo>
                  <a:cubicBezTo>
                    <a:pt x="0" y="23"/>
                    <a:pt x="23" y="0"/>
                    <a:pt x="50" y="0"/>
                  </a:cubicBezTo>
                  <a:cubicBezTo>
                    <a:pt x="1455" y="0"/>
                    <a:pt x="1455" y="0"/>
                    <a:pt x="1455" y="0"/>
                  </a:cubicBezTo>
                  <a:cubicBezTo>
                    <a:pt x="1483" y="0"/>
                    <a:pt x="1505" y="23"/>
                    <a:pt x="1505" y="50"/>
                  </a:cubicBezTo>
                  <a:cubicBezTo>
                    <a:pt x="1505" y="78"/>
                    <a:pt x="1483" y="100"/>
                    <a:pt x="1455" y="100"/>
                  </a:cubicBezTo>
                  <a:lnTo>
                    <a:pt x="50"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grpSp>
      <p:grpSp>
        <p:nvGrpSpPr>
          <p:cNvPr id="30" name="Group 19"/>
          <p:cNvGrpSpPr>
            <a:grpSpLocks noChangeAspect="1"/>
          </p:cNvGrpSpPr>
          <p:nvPr userDrawn="1"/>
        </p:nvGrpSpPr>
        <p:grpSpPr bwMode="auto">
          <a:xfrm>
            <a:off x="346679" y="3687014"/>
            <a:ext cx="357075" cy="340951"/>
            <a:chOff x="-70" y="900"/>
            <a:chExt cx="645" cy="758"/>
          </a:xfrm>
        </p:grpSpPr>
        <p:sp>
          <p:nvSpPr>
            <p:cNvPr id="32" name="Freeform 20"/>
            <p:cNvSpPr>
              <a:spLocks noEditPoints="1"/>
            </p:cNvSpPr>
            <p:nvPr userDrawn="1"/>
          </p:nvSpPr>
          <p:spPr bwMode="auto">
            <a:xfrm>
              <a:off x="-70" y="900"/>
              <a:ext cx="645" cy="758"/>
            </a:xfrm>
            <a:custGeom>
              <a:avLst/>
              <a:gdLst>
                <a:gd name="T0" fmla="*/ 267 w 270"/>
                <a:gd name="T1" fmla="*/ 6 h 318"/>
                <a:gd name="T2" fmla="*/ 15 w 270"/>
                <a:gd name="T3" fmla="*/ 0 h 318"/>
                <a:gd name="T4" fmla="*/ 0 w 270"/>
                <a:gd name="T5" fmla="*/ 14 h 318"/>
                <a:gd name="T6" fmla="*/ 0 w 270"/>
                <a:gd name="T7" fmla="*/ 99 h 318"/>
                <a:gd name="T8" fmla="*/ 0 w 270"/>
                <a:gd name="T9" fmla="*/ 219 h 318"/>
                <a:gd name="T10" fmla="*/ 0 w 270"/>
                <a:gd name="T11" fmla="*/ 304 h 318"/>
                <a:gd name="T12" fmla="*/ 3 w 270"/>
                <a:gd name="T13" fmla="*/ 312 h 318"/>
                <a:gd name="T14" fmla="*/ 15 w 270"/>
                <a:gd name="T15" fmla="*/ 318 h 318"/>
                <a:gd name="T16" fmla="*/ 270 w 270"/>
                <a:gd name="T17" fmla="*/ 304 h 318"/>
                <a:gd name="T18" fmla="*/ 270 w 270"/>
                <a:gd name="T19" fmla="*/ 245 h 318"/>
                <a:gd name="T20" fmla="*/ 270 w 270"/>
                <a:gd name="T21" fmla="*/ 146 h 318"/>
                <a:gd name="T22" fmla="*/ 270 w 270"/>
                <a:gd name="T23" fmla="*/ 27 h 318"/>
                <a:gd name="T24" fmla="*/ 267 w 270"/>
                <a:gd name="T25" fmla="*/ 6 h 318"/>
                <a:gd name="T26" fmla="*/ 52 w 270"/>
                <a:gd name="T27" fmla="*/ 280 h 318"/>
                <a:gd name="T28" fmla="*/ 52 w 270"/>
                <a:gd name="T29" fmla="*/ 253 h 318"/>
                <a:gd name="T30" fmla="*/ 92 w 270"/>
                <a:gd name="T31" fmla="*/ 273 h 318"/>
                <a:gd name="T32" fmla="*/ 52 w 270"/>
                <a:gd name="T33" fmla="*/ 231 h 318"/>
                <a:gd name="T34" fmla="*/ 52 w 270"/>
                <a:gd name="T35" fmla="*/ 204 h 318"/>
                <a:gd name="T36" fmla="*/ 92 w 270"/>
                <a:gd name="T37" fmla="*/ 225 h 318"/>
                <a:gd name="T38" fmla="*/ 52 w 270"/>
                <a:gd name="T39" fmla="*/ 184 h 318"/>
                <a:gd name="T40" fmla="*/ 52 w 270"/>
                <a:gd name="T41" fmla="*/ 157 h 318"/>
                <a:gd name="T42" fmla="*/ 92 w 270"/>
                <a:gd name="T43" fmla="*/ 177 h 318"/>
                <a:gd name="T44" fmla="*/ 118 w 270"/>
                <a:gd name="T45" fmla="*/ 280 h 318"/>
                <a:gd name="T46" fmla="*/ 118 w 270"/>
                <a:gd name="T47" fmla="*/ 253 h 318"/>
                <a:gd name="T48" fmla="*/ 157 w 270"/>
                <a:gd name="T49" fmla="*/ 273 h 318"/>
                <a:gd name="T50" fmla="*/ 118 w 270"/>
                <a:gd name="T51" fmla="*/ 231 h 318"/>
                <a:gd name="T52" fmla="*/ 118 w 270"/>
                <a:gd name="T53" fmla="*/ 204 h 318"/>
                <a:gd name="T54" fmla="*/ 157 w 270"/>
                <a:gd name="T55" fmla="*/ 225 h 318"/>
                <a:gd name="T56" fmla="*/ 118 w 270"/>
                <a:gd name="T57" fmla="*/ 184 h 318"/>
                <a:gd name="T58" fmla="*/ 118 w 270"/>
                <a:gd name="T59" fmla="*/ 157 h 318"/>
                <a:gd name="T60" fmla="*/ 157 w 270"/>
                <a:gd name="T61" fmla="*/ 177 h 318"/>
                <a:gd name="T62" fmla="*/ 184 w 270"/>
                <a:gd name="T63" fmla="*/ 280 h 318"/>
                <a:gd name="T64" fmla="*/ 184 w 270"/>
                <a:gd name="T65" fmla="*/ 253 h 318"/>
                <a:gd name="T66" fmla="*/ 223 w 270"/>
                <a:gd name="T67" fmla="*/ 273 h 318"/>
                <a:gd name="T68" fmla="*/ 184 w 270"/>
                <a:gd name="T69" fmla="*/ 231 h 318"/>
                <a:gd name="T70" fmla="*/ 184 w 270"/>
                <a:gd name="T71" fmla="*/ 204 h 318"/>
                <a:gd name="T72" fmla="*/ 223 w 270"/>
                <a:gd name="T73" fmla="*/ 225 h 318"/>
                <a:gd name="T74" fmla="*/ 184 w 270"/>
                <a:gd name="T75" fmla="*/ 184 h 318"/>
                <a:gd name="T76" fmla="*/ 184 w 270"/>
                <a:gd name="T77" fmla="*/ 157 h 318"/>
                <a:gd name="T78" fmla="*/ 223 w 270"/>
                <a:gd name="T79" fmla="*/ 177 h 318"/>
                <a:gd name="T80" fmla="*/ 220 w 270"/>
                <a:gd name="T81" fmla="*/ 133 h 318"/>
                <a:gd name="T82" fmla="*/ 42 w 270"/>
                <a:gd name="T83" fmla="*/ 44 h 318"/>
                <a:gd name="T84" fmla="*/ 226 w 270"/>
                <a:gd name="T85" fmla="*/ 4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0" h="318">
                  <a:moveTo>
                    <a:pt x="267" y="6"/>
                  </a:moveTo>
                  <a:cubicBezTo>
                    <a:pt x="267" y="6"/>
                    <a:pt x="267" y="6"/>
                    <a:pt x="267" y="6"/>
                  </a:cubicBezTo>
                  <a:cubicBezTo>
                    <a:pt x="267" y="6"/>
                    <a:pt x="266" y="6"/>
                    <a:pt x="267" y="6"/>
                  </a:cubicBezTo>
                  <a:cubicBezTo>
                    <a:pt x="265" y="2"/>
                    <a:pt x="260" y="0"/>
                    <a:pt x="256" y="0"/>
                  </a:cubicBezTo>
                  <a:cubicBezTo>
                    <a:pt x="256" y="0"/>
                    <a:pt x="256" y="0"/>
                    <a:pt x="256" y="0"/>
                  </a:cubicBezTo>
                  <a:cubicBezTo>
                    <a:pt x="15" y="0"/>
                    <a:pt x="15" y="0"/>
                    <a:pt x="15" y="0"/>
                  </a:cubicBezTo>
                  <a:cubicBezTo>
                    <a:pt x="15" y="0"/>
                    <a:pt x="15" y="0"/>
                    <a:pt x="15" y="0"/>
                  </a:cubicBezTo>
                  <a:cubicBezTo>
                    <a:pt x="6" y="0"/>
                    <a:pt x="0" y="6"/>
                    <a:pt x="0" y="14"/>
                  </a:cubicBezTo>
                  <a:cubicBezTo>
                    <a:pt x="0" y="14"/>
                    <a:pt x="0" y="14"/>
                    <a:pt x="0" y="14"/>
                  </a:cubicBezTo>
                  <a:cubicBezTo>
                    <a:pt x="0" y="27"/>
                    <a:pt x="0" y="27"/>
                    <a:pt x="0" y="27"/>
                  </a:cubicBezTo>
                  <a:cubicBezTo>
                    <a:pt x="0" y="73"/>
                    <a:pt x="0" y="73"/>
                    <a:pt x="0" y="73"/>
                  </a:cubicBezTo>
                  <a:cubicBezTo>
                    <a:pt x="0" y="99"/>
                    <a:pt x="0" y="99"/>
                    <a:pt x="0" y="99"/>
                  </a:cubicBezTo>
                  <a:cubicBezTo>
                    <a:pt x="0" y="146"/>
                    <a:pt x="0" y="146"/>
                    <a:pt x="0" y="146"/>
                  </a:cubicBezTo>
                  <a:cubicBezTo>
                    <a:pt x="0" y="172"/>
                    <a:pt x="0" y="172"/>
                    <a:pt x="0" y="172"/>
                  </a:cubicBezTo>
                  <a:cubicBezTo>
                    <a:pt x="0" y="219"/>
                    <a:pt x="0" y="219"/>
                    <a:pt x="0" y="219"/>
                  </a:cubicBezTo>
                  <a:cubicBezTo>
                    <a:pt x="0" y="245"/>
                    <a:pt x="0" y="245"/>
                    <a:pt x="0" y="245"/>
                  </a:cubicBezTo>
                  <a:cubicBezTo>
                    <a:pt x="0" y="291"/>
                    <a:pt x="0" y="291"/>
                    <a:pt x="0" y="291"/>
                  </a:cubicBezTo>
                  <a:cubicBezTo>
                    <a:pt x="0" y="304"/>
                    <a:pt x="0" y="304"/>
                    <a:pt x="0" y="304"/>
                  </a:cubicBezTo>
                  <a:cubicBezTo>
                    <a:pt x="0" y="304"/>
                    <a:pt x="0" y="304"/>
                    <a:pt x="0" y="304"/>
                  </a:cubicBezTo>
                  <a:cubicBezTo>
                    <a:pt x="0" y="306"/>
                    <a:pt x="1" y="309"/>
                    <a:pt x="3" y="312"/>
                  </a:cubicBezTo>
                  <a:cubicBezTo>
                    <a:pt x="3" y="312"/>
                    <a:pt x="3" y="312"/>
                    <a:pt x="3" y="312"/>
                  </a:cubicBezTo>
                  <a:cubicBezTo>
                    <a:pt x="3" y="312"/>
                    <a:pt x="3" y="312"/>
                    <a:pt x="3" y="312"/>
                  </a:cubicBezTo>
                  <a:cubicBezTo>
                    <a:pt x="6" y="315"/>
                    <a:pt x="10" y="318"/>
                    <a:pt x="15" y="318"/>
                  </a:cubicBezTo>
                  <a:cubicBezTo>
                    <a:pt x="15" y="318"/>
                    <a:pt x="15" y="318"/>
                    <a:pt x="15" y="318"/>
                  </a:cubicBezTo>
                  <a:cubicBezTo>
                    <a:pt x="256" y="318"/>
                    <a:pt x="256" y="318"/>
                    <a:pt x="256" y="318"/>
                  </a:cubicBezTo>
                  <a:cubicBezTo>
                    <a:pt x="256" y="318"/>
                    <a:pt x="256" y="318"/>
                    <a:pt x="256" y="318"/>
                  </a:cubicBezTo>
                  <a:cubicBezTo>
                    <a:pt x="264" y="318"/>
                    <a:pt x="270" y="312"/>
                    <a:pt x="270" y="304"/>
                  </a:cubicBezTo>
                  <a:cubicBezTo>
                    <a:pt x="270" y="304"/>
                    <a:pt x="270" y="304"/>
                    <a:pt x="270" y="304"/>
                  </a:cubicBezTo>
                  <a:cubicBezTo>
                    <a:pt x="270" y="291"/>
                    <a:pt x="270" y="291"/>
                    <a:pt x="270" y="291"/>
                  </a:cubicBezTo>
                  <a:cubicBezTo>
                    <a:pt x="270" y="245"/>
                    <a:pt x="270" y="245"/>
                    <a:pt x="270" y="245"/>
                  </a:cubicBezTo>
                  <a:cubicBezTo>
                    <a:pt x="270" y="219"/>
                    <a:pt x="270" y="219"/>
                    <a:pt x="270" y="219"/>
                  </a:cubicBezTo>
                  <a:cubicBezTo>
                    <a:pt x="270" y="172"/>
                    <a:pt x="270" y="172"/>
                    <a:pt x="270" y="172"/>
                  </a:cubicBezTo>
                  <a:cubicBezTo>
                    <a:pt x="270" y="146"/>
                    <a:pt x="270" y="146"/>
                    <a:pt x="270" y="146"/>
                  </a:cubicBezTo>
                  <a:cubicBezTo>
                    <a:pt x="270" y="99"/>
                    <a:pt x="270" y="99"/>
                    <a:pt x="270" y="99"/>
                  </a:cubicBezTo>
                  <a:cubicBezTo>
                    <a:pt x="270" y="73"/>
                    <a:pt x="270" y="73"/>
                    <a:pt x="270" y="73"/>
                  </a:cubicBezTo>
                  <a:cubicBezTo>
                    <a:pt x="270" y="27"/>
                    <a:pt x="270" y="27"/>
                    <a:pt x="270" y="27"/>
                  </a:cubicBezTo>
                  <a:cubicBezTo>
                    <a:pt x="270" y="14"/>
                    <a:pt x="270" y="14"/>
                    <a:pt x="270" y="14"/>
                  </a:cubicBezTo>
                  <a:cubicBezTo>
                    <a:pt x="270" y="14"/>
                    <a:pt x="270" y="14"/>
                    <a:pt x="270" y="14"/>
                  </a:cubicBezTo>
                  <a:cubicBezTo>
                    <a:pt x="269" y="11"/>
                    <a:pt x="268" y="9"/>
                    <a:pt x="267" y="6"/>
                  </a:cubicBezTo>
                  <a:close/>
                  <a:moveTo>
                    <a:pt x="92" y="273"/>
                  </a:moveTo>
                  <a:cubicBezTo>
                    <a:pt x="92" y="277"/>
                    <a:pt x="89" y="280"/>
                    <a:pt x="85" y="280"/>
                  </a:cubicBezTo>
                  <a:cubicBezTo>
                    <a:pt x="52" y="280"/>
                    <a:pt x="52" y="280"/>
                    <a:pt x="52" y="280"/>
                  </a:cubicBezTo>
                  <a:cubicBezTo>
                    <a:pt x="49" y="280"/>
                    <a:pt x="46" y="277"/>
                    <a:pt x="46" y="273"/>
                  </a:cubicBezTo>
                  <a:cubicBezTo>
                    <a:pt x="46" y="259"/>
                    <a:pt x="46" y="259"/>
                    <a:pt x="46" y="259"/>
                  </a:cubicBezTo>
                  <a:cubicBezTo>
                    <a:pt x="46" y="255"/>
                    <a:pt x="49" y="253"/>
                    <a:pt x="52" y="253"/>
                  </a:cubicBezTo>
                  <a:cubicBezTo>
                    <a:pt x="85" y="253"/>
                    <a:pt x="85" y="253"/>
                    <a:pt x="85" y="253"/>
                  </a:cubicBezTo>
                  <a:cubicBezTo>
                    <a:pt x="89" y="253"/>
                    <a:pt x="92" y="255"/>
                    <a:pt x="92" y="259"/>
                  </a:cubicBezTo>
                  <a:lnTo>
                    <a:pt x="92" y="273"/>
                  </a:lnTo>
                  <a:close/>
                  <a:moveTo>
                    <a:pt x="92" y="225"/>
                  </a:moveTo>
                  <a:cubicBezTo>
                    <a:pt x="92" y="228"/>
                    <a:pt x="89" y="231"/>
                    <a:pt x="85" y="231"/>
                  </a:cubicBezTo>
                  <a:cubicBezTo>
                    <a:pt x="52" y="231"/>
                    <a:pt x="52" y="231"/>
                    <a:pt x="52" y="231"/>
                  </a:cubicBezTo>
                  <a:cubicBezTo>
                    <a:pt x="49" y="231"/>
                    <a:pt x="46" y="228"/>
                    <a:pt x="46" y="225"/>
                  </a:cubicBezTo>
                  <a:cubicBezTo>
                    <a:pt x="46" y="211"/>
                    <a:pt x="46" y="211"/>
                    <a:pt x="46" y="211"/>
                  </a:cubicBezTo>
                  <a:cubicBezTo>
                    <a:pt x="46" y="207"/>
                    <a:pt x="49" y="204"/>
                    <a:pt x="52" y="204"/>
                  </a:cubicBezTo>
                  <a:cubicBezTo>
                    <a:pt x="85" y="204"/>
                    <a:pt x="85" y="204"/>
                    <a:pt x="85" y="204"/>
                  </a:cubicBezTo>
                  <a:cubicBezTo>
                    <a:pt x="89" y="204"/>
                    <a:pt x="92" y="207"/>
                    <a:pt x="92" y="211"/>
                  </a:cubicBezTo>
                  <a:lnTo>
                    <a:pt x="92" y="225"/>
                  </a:lnTo>
                  <a:close/>
                  <a:moveTo>
                    <a:pt x="92" y="177"/>
                  </a:moveTo>
                  <a:cubicBezTo>
                    <a:pt x="92" y="181"/>
                    <a:pt x="89" y="184"/>
                    <a:pt x="85" y="184"/>
                  </a:cubicBezTo>
                  <a:cubicBezTo>
                    <a:pt x="52" y="184"/>
                    <a:pt x="52" y="184"/>
                    <a:pt x="52" y="184"/>
                  </a:cubicBezTo>
                  <a:cubicBezTo>
                    <a:pt x="49" y="184"/>
                    <a:pt x="46" y="181"/>
                    <a:pt x="46" y="177"/>
                  </a:cubicBezTo>
                  <a:cubicBezTo>
                    <a:pt x="46" y="163"/>
                    <a:pt x="46" y="163"/>
                    <a:pt x="46" y="163"/>
                  </a:cubicBezTo>
                  <a:cubicBezTo>
                    <a:pt x="46" y="159"/>
                    <a:pt x="49" y="157"/>
                    <a:pt x="52" y="157"/>
                  </a:cubicBezTo>
                  <a:cubicBezTo>
                    <a:pt x="85" y="157"/>
                    <a:pt x="85" y="157"/>
                    <a:pt x="85" y="157"/>
                  </a:cubicBezTo>
                  <a:cubicBezTo>
                    <a:pt x="89" y="157"/>
                    <a:pt x="92" y="159"/>
                    <a:pt x="92" y="163"/>
                  </a:cubicBezTo>
                  <a:lnTo>
                    <a:pt x="92" y="177"/>
                  </a:lnTo>
                  <a:close/>
                  <a:moveTo>
                    <a:pt x="157" y="273"/>
                  </a:moveTo>
                  <a:cubicBezTo>
                    <a:pt x="157" y="277"/>
                    <a:pt x="154" y="280"/>
                    <a:pt x="151" y="280"/>
                  </a:cubicBezTo>
                  <a:cubicBezTo>
                    <a:pt x="118" y="280"/>
                    <a:pt x="118" y="280"/>
                    <a:pt x="118" y="280"/>
                  </a:cubicBezTo>
                  <a:cubicBezTo>
                    <a:pt x="114" y="280"/>
                    <a:pt x="111" y="277"/>
                    <a:pt x="111" y="273"/>
                  </a:cubicBezTo>
                  <a:cubicBezTo>
                    <a:pt x="111" y="259"/>
                    <a:pt x="111" y="259"/>
                    <a:pt x="111" y="259"/>
                  </a:cubicBezTo>
                  <a:cubicBezTo>
                    <a:pt x="111" y="255"/>
                    <a:pt x="114" y="253"/>
                    <a:pt x="118" y="253"/>
                  </a:cubicBezTo>
                  <a:cubicBezTo>
                    <a:pt x="151" y="253"/>
                    <a:pt x="151" y="253"/>
                    <a:pt x="151" y="253"/>
                  </a:cubicBezTo>
                  <a:cubicBezTo>
                    <a:pt x="154" y="253"/>
                    <a:pt x="157" y="255"/>
                    <a:pt x="157" y="259"/>
                  </a:cubicBezTo>
                  <a:lnTo>
                    <a:pt x="157" y="273"/>
                  </a:lnTo>
                  <a:close/>
                  <a:moveTo>
                    <a:pt x="157" y="225"/>
                  </a:moveTo>
                  <a:cubicBezTo>
                    <a:pt x="157" y="228"/>
                    <a:pt x="154" y="231"/>
                    <a:pt x="151" y="231"/>
                  </a:cubicBezTo>
                  <a:cubicBezTo>
                    <a:pt x="118" y="231"/>
                    <a:pt x="118" y="231"/>
                    <a:pt x="118" y="231"/>
                  </a:cubicBezTo>
                  <a:cubicBezTo>
                    <a:pt x="114" y="231"/>
                    <a:pt x="111" y="228"/>
                    <a:pt x="111" y="225"/>
                  </a:cubicBezTo>
                  <a:cubicBezTo>
                    <a:pt x="111" y="211"/>
                    <a:pt x="111" y="211"/>
                    <a:pt x="111" y="211"/>
                  </a:cubicBezTo>
                  <a:cubicBezTo>
                    <a:pt x="111" y="207"/>
                    <a:pt x="114" y="204"/>
                    <a:pt x="118" y="204"/>
                  </a:cubicBezTo>
                  <a:cubicBezTo>
                    <a:pt x="151" y="204"/>
                    <a:pt x="151" y="204"/>
                    <a:pt x="151" y="204"/>
                  </a:cubicBezTo>
                  <a:cubicBezTo>
                    <a:pt x="154" y="204"/>
                    <a:pt x="157" y="207"/>
                    <a:pt x="157" y="211"/>
                  </a:cubicBezTo>
                  <a:lnTo>
                    <a:pt x="157" y="225"/>
                  </a:lnTo>
                  <a:close/>
                  <a:moveTo>
                    <a:pt x="157" y="177"/>
                  </a:moveTo>
                  <a:cubicBezTo>
                    <a:pt x="157" y="181"/>
                    <a:pt x="154" y="184"/>
                    <a:pt x="151" y="184"/>
                  </a:cubicBezTo>
                  <a:cubicBezTo>
                    <a:pt x="118" y="184"/>
                    <a:pt x="118" y="184"/>
                    <a:pt x="118" y="184"/>
                  </a:cubicBezTo>
                  <a:cubicBezTo>
                    <a:pt x="114" y="184"/>
                    <a:pt x="111" y="181"/>
                    <a:pt x="111" y="177"/>
                  </a:cubicBezTo>
                  <a:cubicBezTo>
                    <a:pt x="111" y="163"/>
                    <a:pt x="111" y="163"/>
                    <a:pt x="111" y="163"/>
                  </a:cubicBezTo>
                  <a:cubicBezTo>
                    <a:pt x="111" y="159"/>
                    <a:pt x="114" y="157"/>
                    <a:pt x="118" y="157"/>
                  </a:cubicBezTo>
                  <a:cubicBezTo>
                    <a:pt x="151" y="157"/>
                    <a:pt x="151" y="157"/>
                    <a:pt x="151" y="157"/>
                  </a:cubicBezTo>
                  <a:cubicBezTo>
                    <a:pt x="154" y="157"/>
                    <a:pt x="157" y="159"/>
                    <a:pt x="157" y="163"/>
                  </a:cubicBezTo>
                  <a:lnTo>
                    <a:pt x="157" y="177"/>
                  </a:lnTo>
                  <a:close/>
                  <a:moveTo>
                    <a:pt x="223" y="273"/>
                  </a:moveTo>
                  <a:cubicBezTo>
                    <a:pt x="223" y="277"/>
                    <a:pt x="221" y="280"/>
                    <a:pt x="217" y="280"/>
                  </a:cubicBezTo>
                  <a:cubicBezTo>
                    <a:pt x="184" y="280"/>
                    <a:pt x="184" y="280"/>
                    <a:pt x="184" y="280"/>
                  </a:cubicBezTo>
                  <a:cubicBezTo>
                    <a:pt x="180" y="280"/>
                    <a:pt x="178" y="277"/>
                    <a:pt x="178" y="273"/>
                  </a:cubicBezTo>
                  <a:cubicBezTo>
                    <a:pt x="178" y="259"/>
                    <a:pt x="178" y="259"/>
                    <a:pt x="178" y="259"/>
                  </a:cubicBezTo>
                  <a:cubicBezTo>
                    <a:pt x="178" y="255"/>
                    <a:pt x="180" y="253"/>
                    <a:pt x="184" y="253"/>
                  </a:cubicBezTo>
                  <a:cubicBezTo>
                    <a:pt x="217" y="253"/>
                    <a:pt x="217" y="253"/>
                    <a:pt x="217" y="253"/>
                  </a:cubicBezTo>
                  <a:cubicBezTo>
                    <a:pt x="221" y="253"/>
                    <a:pt x="223" y="255"/>
                    <a:pt x="223" y="259"/>
                  </a:cubicBezTo>
                  <a:lnTo>
                    <a:pt x="223" y="273"/>
                  </a:lnTo>
                  <a:close/>
                  <a:moveTo>
                    <a:pt x="223" y="225"/>
                  </a:moveTo>
                  <a:cubicBezTo>
                    <a:pt x="223" y="228"/>
                    <a:pt x="221" y="231"/>
                    <a:pt x="217" y="231"/>
                  </a:cubicBezTo>
                  <a:cubicBezTo>
                    <a:pt x="184" y="231"/>
                    <a:pt x="184" y="231"/>
                    <a:pt x="184" y="231"/>
                  </a:cubicBezTo>
                  <a:cubicBezTo>
                    <a:pt x="180" y="231"/>
                    <a:pt x="178" y="228"/>
                    <a:pt x="178" y="225"/>
                  </a:cubicBezTo>
                  <a:cubicBezTo>
                    <a:pt x="178" y="211"/>
                    <a:pt x="178" y="211"/>
                    <a:pt x="178" y="211"/>
                  </a:cubicBezTo>
                  <a:cubicBezTo>
                    <a:pt x="178" y="207"/>
                    <a:pt x="180" y="204"/>
                    <a:pt x="184" y="204"/>
                  </a:cubicBezTo>
                  <a:cubicBezTo>
                    <a:pt x="217" y="204"/>
                    <a:pt x="217" y="204"/>
                    <a:pt x="217" y="204"/>
                  </a:cubicBezTo>
                  <a:cubicBezTo>
                    <a:pt x="221" y="204"/>
                    <a:pt x="223" y="207"/>
                    <a:pt x="223" y="211"/>
                  </a:cubicBezTo>
                  <a:lnTo>
                    <a:pt x="223" y="225"/>
                  </a:lnTo>
                  <a:close/>
                  <a:moveTo>
                    <a:pt x="223" y="177"/>
                  </a:moveTo>
                  <a:cubicBezTo>
                    <a:pt x="223" y="181"/>
                    <a:pt x="221" y="184"/>
                    <a:pt x="217" y="184"/>
                  </a:cubicBezTo>
                  <a:cubicBezTo>
                    <a:pt x="184" y="184"/>
                    <a:pt x="184" y="184"/>
                    <a:pt x="184" y="184"/>
                  </a:cubicBezTo>
                  <a:cubicBezTo>
                    <a:pt x="180" y="184"/>
                    <a:pt x="178" y="181"/>
                    <a:pt x="178" y="177"/>
                  </a:cubicBezTo>
                  <a:cubicBezTo>
                    <a:pt x="178" y="163"/>
                    <a:pt x="178" y="163"/>
                    <a:pt x="178" y="163"/>
                  </a:cubicBezTo>
                  <a:cubicBezTo>
                    <a:pt x="178" y="159"/>
                    <a:pt x="180" y="157"/>
                    <a:pt x="184" y="157"/>
                  </a:cubicBezTo>
                  <a:cubicBezTo>
                    <a:pt x="217" y="157"/>
                    <a:pt x="217" y="157"/>
                    <a:pt x="217" y="157"/>
                  </a:cubicBezTo>
                  <a:cubicBezTo>
                    <a:pt x="221" y="157"/>
                    <a:pt x="223" y="159"/>
                    <a:pt x="223" y="163"/>
                  </a:cubicBezTo>
                  <a:lnTo>
                    <a:pt x="223" y="177"/>
                  </a:lnTo>
                  <a:close/>
                  <a:moveTo>
                    <a:pt x="226" y="127"/>
                  </a:moveTo>
                  <a:cubicBezTo>
                    <a:pt x="226" y="127"/>
                    <a:pt x="226" y="127"/>
                    <a:pt x="226" y="127"/>
                  </a:cubicBezTo>
                  <a:cubicBezTo>
                    <a:pt x="226" y="131"/>
                    <a:pt x="223" y="133"/>
                    <a:pt x="220" y="133"/>
                  </a:cubicBezTo>
                  <a:cubicBezTo>
                    <a:pt x="49" y="133"/>
                    <a:pt x="49" y="133"/>
                    <a:pt x="49" y="133"/>
                  </a:cubicBezTo>
                  <a:cubicBezTo>
                    <a:pt x="45" y="133"/>
                    <a:pt x="42" y="131"/>
                    <a:pt x="42" y="127"/>
                  </a:cubicBezTo>
                  <a:cubicBezTo>
                    <a:pt x="42" y="44"/>
                    <a:pt x="42" y="44"/>
                    <a:pt x="42" y="44"/>
                  </a:cubicBezTo>
                  <a:cubicBezTo>
                    <a:pt x="42" y="40"/>
                    <a:pt x="45" y="38"/>
                    <a:pt x="49" y="38"/>
                  </a:cubicBezTo>
                  <a:cubicBezTo>
                    <a:pt x="220" y="38"/>
                    <a:pt x="220" y="38"/>
                    <a:pt x="220" y="38"/>
                  </a:cubicBezTo>
                  <a:cubicBezTo>
                    <a:pt x="223" y="38"/>
                    <a:pt x="226" y="40"/>
                    <a:pt x="226" y="44"/>
                  </a:cubicBezTo>
                  <a:lnTo>
                    <a:pt x="226" y="127"/>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sp>
          <p:nvSpPr>
            <p:cNvPr id="33" name="Freeform 21"/>
            <p:cNvSpPr>
              <a:spLocks/>
            </p:cNvSpPr>
            <p:nvPr userDrawn="1"/>
          </p:nvSpPr>
          <p:spPr bwMode="auto">
            <a:xfrm>
              <a:off x="94" y="1031"/>
              <a:ext cx="77" cy="138"/>
            </a:xfrm>
            <a:custGeom>
              <a:avLst/>
              <a:gdLst>
                <a:gd name="T0" fmla="*/ 21 w 32"/>
                <a:gd name="T1" fmla="*/ 24 h 58"/>
                <a:gd name="T2" fmla="*/ 12 w 32"/>
                <a:gd name="T3" fmla="*/ 18 h 58"/>
                <a:gd name="T4" fmla="*/ 18 w 32"/>
                <a:gd name="T5" fmla="*/ 14 h 58"/>
                <a:gd name="T6" fmla="*/ 28 w 32"/>
                <a:gd name="T7" fmla="*/ 17 h 58"/>
                <a:gd name="T8" fmla="*/ 30 w 32"/>
                <a:gd name="T9" fmla="*/ 9 h 58"/>
                <a:gd name="T10" fmla="*/ 20 w 32"/>
                <a:gd name="T11" fmla="*/ 6 h 58"/>
                <a:gd name="T12" fmla="*/ 20 w 32"/>
                <a:gd name="T13" fmla="*/ 0 h 58"/>
                <a:gd name="T14" fmla="*/ 13 w 32"/>
                <a:gd name="T15" fmla="*/ 0 h 58"/>
                <a:gd name="T16" fmla="*/ 13 w 32"/>
                <a:gd name="T17" fmla="*/ 7 h 58"/>
                <a:gd name="T18" fmla="*/ 1 w 32"/>
                <a:gd name="T19" fmla="*/ 19 h 58"/>
                <a:gd name="T20" fmla="*/ 14 w 32"/>
                <a:gd name="T21" fmla="*/ 32 h 58"/>
                <a:gd name="T22" fmla="*/ 21 w 32"/>
                <a:gd name="T23" fmla="*/ 38 h 58"/>
                <a:gd name="T24" fmla="*/ 14 w 32"/>
                <a:gd name="T25" fmla="*/ 43 h 58"/>
                <a:gd name="T26" fmla="*/ 2 w 32"/>
                <a:gd name="T27" fmla="*/ 40 h 58"/>
                <a:gd name="T28" fmla="*/ 0 w 32"/>
                <a:gd name="T29" fmla="*/ 48 h 58"/>
                <a:gd name="T30" fmla="*/ 12 w 32"/>
                <a:gd name="T31" fmla="*/ 51 h 58"/>
                <a:gd name="T32" fmla="*/ 12 w 32"/>
                <a:gd name="T33" fmla="*/ 58 h 58"/>
                <a:gd name="T34" fmla="*/ 19 w 32"/>
                <a:gd name="T35" fmla="*/ 58 h 58"/>
                <a:gd name="T36" fmla="*/ 19 w 32"/>
                <a:gd name="T37" fmla="*/ 50 h 58"/>
                <a:gd name="T38" fmla="*/ 32 w 32"/>
                <a:gd name="T39" fmla="*/ 36 h 58"/>
                <a:gd name="T40" fmla="*/ 21 w 32"/>
                <a:gd name="T41" fmla="*/ 2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58">
                  <a:moveTo>
                    <a:pt x="21" y="24"/>
                  </a:moveTo>
                  <a:cubicBezTo>
                    <a:pt x="15" y="21"/>
                    <a:pt x="12" y="20"/>
                    <a:pt x="12" y="18"/>
                  </a:cubicBezTo>
                  <a:cubicBezTo>
                    <a:pt x="12" y="16"/>
                    <a:pt x="14" y="14"/>
                    <a:pt x="18" y="14"/>
                  </a:cubicBezTo>
                  <a:cubicBezTo>
                    <a:pt x="23" y="14"/>
                    <a:pt x="26" y="16"/>
                    <a:pt x="28" y="17"/>
                  </a:cubicBezTo>
                  <a:cubicBezTo>
                    <a:pt x="30" y="9"/>
                    <a:pt x="30" y="9"/>
                    <a:pt x="30" y="9"/>
                  </a:cubicBezTo>
                  <a:cubicBezTo>
                    <a:pt x="27" y="8"/>
                    <a:pt x="24" y="7"/>
                    <a:pt x="20" y="6"/>
                  </a:cubicBezTo>
                  <a:cubicBezTo>
                    <a:pt x="20" y="0"/>
                    <a:pt x="20" y="0"/>
                    <a:pt x="20" y="0"/>
                  </a:cubicBezTo>
                  <a:cubicBezTo>
                    <a:pt x="13" y="0"/>
                    <a:pt x="13" y="0"/>
                    <a:pt x="13" y="0"/>
                  </a:cubicBezTo>
                  <a:cubicBezTo>
                    <a:pt x="13" y="7"/>
                    <a:pt x="13" y="7"/>
                    <a:pt x="13" y="7"/>
                  </a:cubicBezTo>
                  <a:cubicBezTo>
                    <a:pt x="6" y="9"/>
                    <a:pt x="1" y="13"/>
                    <a:pt x="1" y="19"/>
                  </a:cubicBezTo>
                  <a:cubicBezTo>
                    <a:pt x="1" y="27"/>
                    <a:pt x="6" y="30"/>
                    <a:pt x="14" y="32"/>
                  </a:cubicBezTo>
                  <a:cubicBezTo>
                    <a:pt x="19" y="34"/>
                    <a:pt x="21" y="36"/>
                    <a:pt x="21" y="38"/>
                  </a:cubicBezTo>
                  <a:cubicBezTo>
                    <a:pt x="21" y="41"/>
                    <a:pt x="18" y="43"/>
                    <a:pt x="14" y="43"/>
                  </a:cubicBezTo>
                  <a:cubicBezTo>
                    <a:pt x="9" y="43"/>
                    <a:pt x="5" y="41"/>
                    <a:pt x="2" y="40"/>
                  </a:cubicBezTo>
                  <a:cubicBezTo>
                    <a:pt x="0" y="48"/>
                    <a:pt x="0" y="48"/>
                    <a:pt x="0" y="48"/>
                  </a:cubicBezTo>
                  <a:cubicBezTo>
                    <a:pt x="3" y="50"/>
                    <a:pt x="7" y="51"/>
                    <a:pt x="12" y="51"/>
                  </a:cubicBezTo>
                  <a:cubicBezTo>
                    <a:pt x="12" y="58"/>
                    <a:pt x="12" y="58"/>
                    <a:pt x="12" y="58"/>
                  </a:cubicBezTo>
                  <a:cubicBezTo>
                    <a:pt x="19" y="58"/>
                    <a:pt x="19" y="58"/>
                    <a:pt x="19" y="58"/>
                  </a:cubicBezTo>
                  <a:cubicBezTo>
                    <a:pt x="19" y="50"/>
                    <a:pt x="19" y="50"/>
                    <a:pt x="19" y="50"/>
                  </a:cubicBezTo>
                  <a:cubicBezTo>
                    <a:pt x="27" y="48"/>
                    <a:pt x="32" y="43"/>
                    <a:pt x="32" y="36"/>
                  </a:cubicBezTo>
                  <a:cubicBezTo>
                    <a:pt x="32" y="31"/>
                    <a:pt x="29" y="27"/>
                    <a:pt x="21" y="24"/>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sp>
          <p:nvSpPr>
            <p:cNvPr id="36" name="Freeform 22"/>
            <p:cNvSpPr>
              <a:spLocks/>
            </p:cNvSpPr>
            <p:nvPr userDrawn="1"/>
          </p:nvSpPr>
          <p:spPr bwMode="auto">
            <a:xfrm>
              <a:off x="211" y="1031"/>
              <a:ext cx="79" cy="138"/>
            </a:xfrm>
            <a:custGeom>
              <a:avLst/>
              <a:gdLst>
                <a:gd name="T0" fmla="*/ 20 w 33"/>
                <a:gd name="T1" fmla="*/ 24 h 58"/>
                <a:gd name="T2" fmla="*/ 11 w 33"/>
                <a:gd name="T3" fmla="*/ 18 h 58"/>
                <a:gd name="T4" fmla="*/ 17 w 33"/>
                <a:gd name="T5" fmla="*/ 14 h 58"/>
                <a:gd name="T6" fmla="*/ 27 w 33"/>
                <a:gd name="T7" fmla="*/ 17 h 58"/>
                <a:gd name="T8" fmla="*/ 29 w 33"/>
                <a:gd name="T9" fmla="*/ 9 h 58"/>
                <a:gd name="T10" fmla="*/ 19 w 33"/>
                <a:gd name="T11" fmla="*/ 6 h 58"/>
                <a:gd name="T12" fmla="*/ 19 w 33"/>
                <a:gd name="T13" fmla="*/ 0 h 58"/>
                <a:gd name="T14" fmla="*/ 12 w 33"/>
                <a:gd name="T15" fmla="*/ 0 h 58"/>
                <a:gd name="T16" fmla="*/ 12 w 33"/>
                <a:gd name="T17" fmla="*/ 7 h 58"/>
                <a:gd name="T18" fmla="*/ 0 w 33"/>
                <a:gd name="T19" fmla="*/ 19 h 58"/>
                <a:gd name="T20" fmla="*/ 13 w 33"/>
                <a:gd name="T21" fmla="*/ 32 h 58"/>
                <a:gd name="T22" fmla="*/ 20 w 33"/>
                <a:gd name="T23" fmla="*/ 38 h 58"/>
                <a:gd name="T24" fmla="*/ 13 w 33"/>
                <a:gd name="T25" fmla="*/ 43 h 58"/>
                <a:gd name="T26" fmla="*/ 1 w 33"/>
                <a:gd name="T27" fmla="*/ 40 h 58"/>
                <a:gd name="T28" fmla="*/ 0 w 33"/>
                <a:gd name="T29" fmla="*/ 48 h 58"/>
                <a:gd name="T30" fmla="*/ 11 w 33"/>
                <a:gd name="T31" fmla="*/ 51 h 58"/>
                <a:gd name="T32" fmla="*/ 11 w 33"/>
                <a:gd name="T33" fmla="*/ 58 h 58"/>
                <a:gd name="T34" fmla="*/ 18 w 33"/>
                <a:gd name="T35" fmla="*/ 58 h 58"/>
                <a:gd name="T36" fmla="*/ 18 w 33"/>
                <a:gd name="T37" fmla="*/ 50 h 58"/>
                <a:gd name="T38" fmla="*/ 31 w 33"/>
                <a:gd name="T39" fmla="*/ 36 h 58"/>
                <a:gd name="T40" fmla="*/ 20 w 33"/>
                <a:gd name="T41" fmla="*/ 2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58">
                  <a:moveTo>
                    <a:pt x="20" y="24"/>
                  </a:moveTo>
                  <a:cubicBezTo>
                    <a:pt x="14" y="21"/>
                    <a:pt x="11" y="20"/>
                    <a:pt x="11" y="18"/>
                  </a:cubicBezTo>
                  <a:cubicBezTo>
                    <a:pt x="11" y="16"/>
                    <a:pt x="13" y="14"/>
                    <a:pt x="17" y="14"/>
                  </a:cubicBezTo>
                  <a:cubicBezTo>
                    <a:pt x="23" y="14"/>
                    <a:pt x="26" y="16"/>
                    <a:pt x="27" y="17"/>
                  </a:cubicBezTo>
                  <a:cubicBezTo>
                    <a:pt x="29" y="9"/>
                    <a:pt x="29" y="9"/>
                    <a:pt x="29" y="9"/>
                  </a:cubicBezTo>
                  <a:cubicBezTo>
                    <a:pt x="26" y="8"/>
                    <a:pt x="24" y="7"/>
                    <a:pt x="19" y="6"/>
                  </a:cubicBezTo>
                  <a:cubicBezTo>
                    <a:pt x="19" y="0"/>
                    <a:pt x="19" y="0"/>
                    <a:pt x="19" y="0"/>
                  </a:cubicBezTo>
                  <a:cubicBezTo>
                    <a:pt x="12" y="0"/>
                    <a:pt x="12" y="0"/>
                    <a:pt x="12" y="0"/>
                  </a:cubicBezTo>
                  <a:cubicBezTo>
                    <a:pt x="12" y="7"/>
                    <a:pt x="12" y="7"/>
                    <a:pt x="12" y="7"/>
                  </a:cubicBezTo>
                  <a:cubicBezTo>
                    <a:pt x="5" y="9"/>
                    <a:pt x="0" y="13"/>
                    <a:pt x="0" y="19"/>
                  </a:cubicBezTo>
                  <a:cubicBezTo>
                    <a:pt x="0" y="27"/>
                    <a:pt x="6" y="30"/>
                    <a:pt x="13" y="32"/>
                  </a:cubicBezTo>
                  <a:cubicBezTo>
                    <a:pt x="18" y="34"/>
                    <a:pt x="20" y="36"/>
                    <a:pt x="20" y="38"/>
                  </a:cubicBezTo>
                  <a:cubicBezTo>
                    <a:pt x="20" y="41"/>
                    <a:pt x="17" y="43"/>
                    <a:pt x="13" y="43"/>
                  </a:cubicBezTo>
                  <a:cubicBezTo>
                    <a:pt x="9" y="43"/>
                    <a:pt x="4" y="41"/>
                    <a:pt x="1" y="40"/>
                  </a:cubicBezTo>
                  <a:cubicBezTo>
                    <a:pt x="0" y="48"/>
                    <a:pt x="0" y="48"/>
                    <a:pt x="0" y="48"/>
                  </a:cubicBezTo>
                  <a:cubicBezTo>
                    <a:pt x="2" y="50"/>
                    <a:pt x="7" y="51"/>
                    <a:pt x="11" y="51"/>
                  </a:cubicBezTo>
                  <a:cubicBezTo>
                    <a:pt x="11" y="58"/>
                    <a:pt x="11" y="58"/>
                    <a:pt x="11" y="58"/>
                  </a:cubicBezTo>
                  <a:cubicBezTo>
                    <a:pt x="18" y="58"/>
                    <a:pt x="18" y="58"/>
                    <a:pt x="18" y="58"/>
                  </a:cubicBezTo>
                  <a:cubicBezTo>
                    <a:pt x="18" y="50"/>
                    <a:pt x="18" y="50"/>
                    <a:pt x="18" y="50"/>
                  </a:cubicBezTo>
                  <a:cubicBezTo>
                    <a:pt x="26" y="48"/>
                    <a:pt x="31" y="43"/>
                    <a:pt x="31" y="36"/>
                  </a:cubicBezTo>
                  <a:cubicBezTo>
                    <a:pt x="33" y="31"/>
                    <a:pt x="29" y="27"/>
                    <a:pt x="20" y="24"/>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sp>
          <p:nvSpPr>
            <p:cNvPr id="37" name="Freeform 23"/>
            <p:cNvSpPr>
              <a:spLocks/>
            </p:cNvSpPr>
            <p:nvPr userDrawn="1"/>
          </p:nvSpPr>
          <p:spPr bwMode="auto">
            <a:xfrm>
              <a:off x="329" y="1031"/>
              <a:ext cx="76" cy="138"/>
            </a:xfrm>
            <a:custGeom>
              <a:avLst/>
              <a:gdLst>
                <a:gd name="T0" fmla="*/ 20 w 32"/>
                <a:gd name="T1" fmla="*/ 24 h 58"/>
                <a:gd name="T2" fmla="*/ 12 w 32"/>
                <a:gd name="T3" fmla="*/ 18 h 58"/>
                <a:gd name="T4" fmla="*/ 18 w 32"/>
                <a:gd name="T5" fmla="*/ 14 h 58"/>
                <a:gd name="T6" fmla="*/ 28 w 32"/>
                <a:gd name="T7" fmla="*/ 17 h 58"/>
                <a:gd name="T8" fmla="*/ 29 w 32"/>
                <a:gd name="T9" fmla="*/ 9 h 58"/>
                <a:gd name="T10" fmla="*/ 20 w 32"/>
                <a:gd name="T11" fmla="*/ 6 h 58"/>
                <a:gd name="T12" fmla="*/ 20 w 32"/>
                <a:gd name="T13" fmla="*/ 0 h 58"/>
                <a:gd name="T14" fmla="*/ 12 w 32"/>
                <a:gd name="T15" fmla="*/ 0 h 58"/>
                <a:gd name="T16" fmla="*/ 12 w 32"/>
                <a:gd name="T17" fmla="*/ 7 h 58"/>
                <a:gd name="T18" fmla="*/ 1 w 32"/>
                <a:gd name="T19" fmla="*/ 19 h 58"/>
                <a:gd name="T20" fmla="*/ 13 w 32"/>
                <a:gd name="T21" fmla="*/ 32 h 58"/>
                <a:gd name="T22" fmla="*/ 20 w 32"/>
                <a:gd name="T23" fmla="*/ 38 h 58"/>
                <a:gd name="T24" fmla="*/ 13 w 32"/>
                <a:gd name="T25" fmla="*/ 43 h 58"/>
                <a:gd name="T26" fmla="*/ 2 w 32"/>
                <a:gd name="T27" fmla="*/ 40 h 58"/>
                <a:gd name="T28" fmla="*/ 0 w 32"/>
                <a:gd name="T29" fmla="*/ 48 h 58"/>
                <a:gd name="T30" fmla="*/ 11 w 32"/>
                <a:gd name="T31" fmla="*/ 51 h 58"/>
                <a:gd name="T32" fmla="*/ 11 w 32"/>
                <a:gd name="T33" fmla="*/ 58 h 58"/>
                <a:gd name="T34" fmla="*/ 19 w 32"/>
                <a:gd name="T35" fmla="*/ 58 h 58"/>
                <a:gd name="T36" fmla="*/ 19 w 32"/>
                <a:gd name="T37" fmla="*/ 50 h 58"/>
                <a:gd name="T38" fmla="*/ 31 w 32"/>
                <a:gd name="T39" fmla="*/ 36 h 58"/>
                <a:gd name="T40" fmla="*/ 20 w 32"/>
                <a:gd name="T41" fmla="*/ 2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58">
                  <a:moveTo>
                    <a:pt x="20" y="24"/>
                  </a:moveTo>
                  <a:cubicBezTo>
                    <a:pt x="14" y="21"/>
                    <a:pt x="12" y="20"/>
                    <a:pt x="12" y="18"/>
                  </a:cubicBezTo>
                  <a:cubicBezTo>
                    <a:pt x="12" y="16"/>
                    <a:pt x="13" y="14"/>
                    <a:pt x="18" y="14"/>
                  </a:cubicBezTo>
                  <a:cubicBezTo>
                    <a:pt x="23" y="14"/>
                    <a:pt x="26" y="16"/>
                    <a:pt x="28" y="17"/>
                  </a:cubicBezTo>
                  <a:cubicBezTo>
                    <a:pt x="29" y="9"/>
                    <a:pt x="29" y="9"/>
                    <a:pt x="29" y="9"/>
                  </a:cubicBezTo>
                  <a:cubicBezTo>
                    <a:pt x="27" y="8"/>
                    <a:pt x="24" y="7"/>
                    <a:pt x="20" y="6"/>
                  </a:cubicBezTo>
                  <a:cubicBezTo>
                    <a:pt x="20" y="0"/>
                    <a:pt x="20" y="0"/>
                    <a:pt x="20" y="0"/>
                  </a:cubicBezTo>
                  <a:cubicBezTo>
                    <a:pt x="12" y="0"/>
                    <a:pt x="12" y="0"/>
                    <a:pt x="12" y="0"/>
                  </a:cubicBezTo>
                  <a:cubicBezTo>
                    <a:pt x="12" y="7"/>
                    <a:pt x="12" y="7"/>
                    <a:pt x="12" y="7"/>
                  </a:cubicBezTo>
                  <a:cubicBezTo>
                    <a:pt x="5" y="9"/>
                    <a:pt x="1" y="13"/>
                    <a:pt x="1" y="19"/>
                  </a:cubicBezTo>
                  <a:cubicBezTo>
                    <a:pt x="1" y="27"/>
                    <a:pt x="6" y="30"/>
                    <a:pt x="13" y="32"/>
                  </a:cubicBezTo>
                  <a:cubicBezTo>
                    <a:pt x="19" y="34"/>
                    <a:pt x="20" y="36"/>
                    <a:pt x="20" y="38"/>
                  </a:cubicBezTo>
                  <a:cubicBezTo>
                    <a:pt x="20" y="41"/>
                    <a:pt x="18" y="43"/>
                    <a:pt x="13" y="43"/>
                  </a:cubicBezTo>
                  <a:cubicBezTo>
                    <a:pt x="9" y="43"/>
                    <a:pt x="4" y="41"/>
                    <a:pt x="2" y="40"/>
                  </a:cubicBezTo>
                  <a:cubicBezTo>
                    <a:pt x="0" y="48"/>
                    <a:pt x="0" y="48"/>
                    <a:pt x="0" y="48"/>
                  </a:cubicBezTo>
                  <a:cubicBezTo>
                    <a:pt x="3" y="50"/>
                    <a:pt x="7" y="51"/>
                    <a:pt x="11" y="51"/>
                  </a:cubicBezTo>
                  <a:cubicBezTo>
                    <a:pt x="11" y="58"/>
                    <a:pt x="11" y="58"/>
                    <a:pt x="11" y="58"/>
                  </a:cubicBezTo>
                  <a:cubicBezTo>
                    <a:pt x="19" y="58"/>
                    <a:pt x="19" y="58"/>
                    <a:pt x="19" y="58"/>
                  </a:cubicBezTo>
                  <a:cubicBezTo>
                    <a:pt x="19" y="50"/>
                    <a:pt x="19" y="50"/>
                    <a:pt x="19" y="50"/>
                  </a:cubicBezTo>
                  <a:cubicBezTo>
                    <a:pt x="27" y="48"/>
                    <a:pt x="31" y="43"/>
                    <a:pt x="31" y="36"/>
                  </a:cubicBezTo>
                  <a:cubicBezTo>
                    <a:pt x="32" y="31"/>
                    <a:pt x="29" y="27"/>
                    <a:pt x="20" y="24"/>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grpSp>
      <p:grpSp>
        <p:nvGrpSpPr>
          <p:cNvPr id="40" name="Group 26"/>
          <p:cNvGrpSpPr>
            <a:grpSpLocks noChangeAspect="1"/>
          </p:cNvGrpSpPr>
          <p:nvPr userDrawn="1"/>
        </p:nvGrpSpPr>
        <p:grpSpPr bwMode="auto">
          <a:xfrm>
            <a:off x="4489868" y="745762"/>
            <a:ext cx="354484" cy="288018"/>
            <a:chOff x="-1785" y="580"/>
            <a:chExt cx="1020" cy="1020"/>
          </a:xfrm>
          <a:solidFill>
            <a:srgbClr val="C00000"/>
          </a:solidFill>
        </p:grpSpPr>
        <p:sp>
          <p:nvSpPr>
            <p:cNvPr id="78" name="Freeform 27"/>
            <p:cNvSpPr>
              <a:spLocks/>
            </p:cNvSpPr>
            <p:nvPr userDrawn="1"/>
          </p:nvSpPr>
          <p:spPr bwMode="auto">
            <a:xfrm>
              <a:off x="-1214" y="580"/>
              <a:ext cx="449" cy="448"/>
            </a:xfrm>
            <a:custGeom>
              <a:avLst/>
              <a:gdLst>
                <a:gd name="T0" fmla="*/ 548 w 686"/>
                <a:gd name="T1" fmla="*/ 686 h 686"/>
                <a:gd name="T2" fmla="*/ 686 w 686"/>
                <a:gd name="T3" fmla="*/ 686 h 686"/>
                <a:gd name="T4" fmla="*/ 461 w 686"/>
                <a:gd name="T5" fmla="*/ 225 h 686"/>
                <a:gd name="T6" fmla="*/ 0 w 686"/>
                <a:gd name="T7" fmla="*/ 0 h 686"/>
                <a:gd name="T8" fmla="*/ 0 w 686"/>
                <a:gd name="T9" fmla="*/ 138 h 686"/>
                <a:gd name="T10" fmla="*/ 548 w 686"/>
                <a:gd name="T11" fmla="*/ 686 h 686"/>
              </a:gdLst>
              <a:ahLst/>
              <a:cxnLst>
                <a:cxn ang="0">
                  <a:pos x="T0" y="T1"/>
                </a:cxn>
                <a:cxn ang="0">
                  <a:pos x="T2" y="T3"/>
                </a:cxn>
                <a:cxn ang="0">
                  <a:pos x="T4" y="T5"/>
                </a:cxn>
                <a:cxn ang="0">
                  <a:pos x="T6" y="T7"/>
                </a:cxn>
                <a:cxn ang="0">
                  <a:pos x="T8" y="T9"/>
                </a:cxn>
                <a:cxn ang="0">
                  <a:pos x="T10" y="T11"/>
                </a:cxn>
              </a:cxnLst>
              <a:rect l="0" t="0" r="r" b="b"/>
              <a:pathLst>
                <a:path w="686" h="686">
                  <a:moveTo>
                    <a:pt x="548" y="686"/>
                  </a:moveTo>
                  <a:cubicBezTo>
                    <a:pt x="686" y="686"/>
                    <a:pt x="686" y="686"/>
                    <a:pt x="686" y="686"/>
                  </a:cubicBezTo>
                  <a:cubicBezTo>
                    <a:pt x="665" y="512"/>
                    <a:pt x="587" y="351"/>
                    <a:pt x="461" y="225"/>
                  </a:cubicBezTo>
                  <a:cubicBezTo>
                    <a:pt x="335" y="99"/>
                    <a:pt x="174" y="21"/>
                    <a:pt x="0" y="0"/>
                  </a:cubicBezTo>
                  <a:cubicBezTo>
                    <a:pt x="0" y="138"/>
                    <a:pt x="0" y="138"/>
                    <a:pt x="0" y="138"/>
                  </a:cubicBezTo>
                  <a:cubicBezTo>
                    <a:pt x="283" y="179"/>
                    <a:pt x="507" y="403"/>
                    <a:pt x="548" y="6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sp>
          <p:nvSpPr>
            <p:cNvPr id="79" name="Freeform 28"/>
            <p:cNvSpPr>
              <a:spLocks/>
            </p:cNvSpPr>
            <p:nvPr userDrawn="1"/>
          </p:nvSpPr>
          <p:spPr bwMode="auto">
            <a:xfrm>
              <a:off x="-1785" y="580"/>
              <a:ext cx="449" cy="448"/>
            </a:xfrm>
            <a:custGeom>
              <a:avLst/>
              <a:gdLst>
                <a:gd name="T0" fmla="*/ 686 w 686"/>
                <a:gd name="T1" fmla="*/ 138 h 686"/>
                <a:gd name="T2" fmla="*/ 686 w 686"/>
                <a:gd name="T3" fmla="*/ 0 h 686"/>
                <a:gd name="T4" fmla="*/ 225 w 686"/>
                <a:gd name="T5" fmla="*/ 225 h 686"/>
                <a:gd name="T6" fmla="*/ 0 w 686"/>
                <a:gd name="T7" fmla="*/ 686 h 686"/>
                <a:gd name="T8" fmla="*/ 138 w 686"/>
                <a:gd name="T9" fmla="*/ 686 h 686"/>
                <a:gd name="T10" fmla="*/ 686 w 686"/>
                <a:gd name="T11" fmla="*/ 138 h 686"/>
              </a:gdLst>
              <a:ahLst/>
              <a:cxnLst>
                <a:cxn ang="0">
                  <a:pos x="T0" y="T1"/>
                </a:cxn>
                <a:cxn ang="0">
                  <a:pos x="T2" y="T3"/>
                </a:cxn>
                <a:cxn ang="0">
                  <a:pos x="T4" y="T5"/>
                </a:cxn>
                <a:cxn ang="0">
                  <a:pos x="T6" y="T7"/>
                </a:cxn>
                <a:cxn ang="0">
                  <a:pos x="T8" y="T9"/>
                </a:cxn>
                <a:cxn ang="0">
                  <a:pos x="T10" y="T11"/>
                </a:cxn>
              </a:cxnLst>
              <a:rect l="0" t="0" r="r" b="b"/>
              <a:pathLst>
                <a:path w="686" h="686">
                  <a:moveTo>
                    <a:pt x="686" y="138"/>
                  </a:moveTo>
                  <a:cubicBezTo>
                    <a:pt x="686" y="0"/>
                    <a:pt x="686" y="0"/>
                    <a:pt x="686" y="0"/>
                  </a:cubicBezTo>
                  <a:cubicBezTo>
                    <a:pt x="512" y="21"/>
                    <a:pt x="351" y="99"/>
                    <a:pt x="225" y="225"/>
                  </a:cubicBezTo>
                  <a:cubicBezTo>
                    <a:pt x="99" y="351"/>
                    <a:pt x="21" y="512"/>
                    <a:pt x="0" y="686"/>
                  </a:cubicBezTo>
                  <a:cubicBezTo>
                    <a:pt x="138" y="686"/>
                    <a:pt x="138" y="686"/>
                    <a:pt x="138" y="686"/>
                  </a:cubicBezTo>
                  <a:cubicBezTo>
                    <a:pt x="179" y="403"/>
                    <a:pt x="403" y="179"/>
                    <a:pt x="686"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sp>
          <p:nvSpPr>
            <p:cNvPr id="80" name="Freeform 29"/>
            <p:cNvSpPr>
              <a:spLocks/>
            </p:cNvSpPr>
            <p:nvPr userDrawn="1"/>
          </p:nvSpPr>
          <p:spPr bwMode="auto">
            <a:xfrm>
              <a:off x="-1214" y="1151"/>
              <a:ext cx="449" cy="449"/>
            </a:xfrm>
            <a:custGeom>
              <a:avLst/>
              <a:gdLst>
                <a:gd name="T0" fmla="*/ 0 w 686"/>
                <a:gd name="T1" fmla="*/ 548 h 686"/>
                <a:gd name="T2" fmla="*/ 0 w 686"/>
                <a:gd name="T3" fmla="*/ 686 h 686"/>
                <a:gd name="T4" fmla="*/ 461 w 686"/>
                <a:gd name="T5" fmla="*/ 461 h 686"/>
                <a:gd name="T6" fmla="*/ 686 w 686"/>
                <a:gd name="T7" fmla="*/ 0 h 686"/>
                <a:gd name="T8" fmla="*/ 548 w 686"/>
                <a:gd name="T9" fmla="*/ 0 h 686"/>
                <a:gd name="T10" fmla="*/ 0 w 686"/>
                <a:gd name="T11" fmla="*/ 548 h 686"/>
              </a:gdLst>
              <a:ahLst/>
              <a:cxnLst>
                <a:cxn ang="0">
                  <a:pos x="T0" y="T1"/>
                </a:cxn>
                <a:cxn ang="0">
                  <a:pos x="T2" y="T3"/>
                </a:cxn>
                <a:cxn ang="0">
                  <a:pos x="T4" y="T5"/>
                </a:cxn>
                <a:cxn ang="0">
                  <a:pos x="T6" y="T7"/>
                </a:cxn>
                <a:cxn ang="0">
                  <a:pos x="T8" y="T9"/>
                </a:cxn>
                <a:cxn ang="0">
                  <a:pos x="T10" y="T11"/>
                </a:cxn>
              </a:cxnLst>
              <a:rect l="0" t="0" r="r" b="b"/>
              <a:pathLst>
                <a:path w="686" h="686">
                  <a:moveTo>
                    <a:pt x="0" y="548"/>
                  </a:moveTo>
                  <a:cubicBezTo>
                    <a:pt x="0" y="686"/>
                    <a:pt x="0" y="686"/>
                    <a:pt x="0" y="686"/>
                  </a:cubicBezTo>
                  <a:cubicBezTo>
                    <a:pt x="174" y="665"/>
                    <a:pt x="335" y="587"/>
                    <a:pt x="461" y="461"/>
                  </a:cubicBezTo>
                  <a:cubicBezTo>
                    <a:pt x="587" y="335"/>
                    <a:pt x="665" y="174"/>
                    <a:pt x="686" y="0"/>
                  </a:cubicBezTo>
                  <a:cubicBezTo>
                    <a:pt x="548" y="0"/>
                    <a:pt x="548" y="0"/>
                    <a:pt x="548" y="0"/>
                  </a:cubicBezTo>
                  <a:cubicBezTo>
                    <a:pt x="507" y="283"/>
                    <a:pt x="283" y="507"/>
                    <a:pt x="0" y="5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sp>
          <p:nvSpPr>
            <p:cNvPr id="84" name="Freeform 30"/>
            <p:cNvSpPr>
              <a:spLocks/>
            </p:cNvSpPr>
            <p:nvPr userDrawn="1"/>
          </p:nvSpPr>
          <p:spPr bwMode="auto">
            <a:xfrm>
              <a:off x="-1785" y="1151"/>
              <a:ext cx="449" cy="449"/>
            </a:xfrm>
            <a:custGeom>
              <a:avLst/>
              <a:gdLst>
                <a:gd name="T0" fmla="*/ 138 w 686"/>
                <a:gd name="T1" fmla="*/ 0 h 686"/>
                <a:gd name="T2" fmla="*/ 0 w 686"/>
                <a:gd name="T3" fmla="*/ 0 h 686"/>
                <a:gd name="T4" fmla="*/ 225 w 686"/>
                <a:gd name="T5" fmla="*/ 461 h 686"/>
                <a:gd name="T6" fmla="*/ 686 w 686"/>
                <a:gd name="T7" fmla="*/ 686 h 686"/>
                <a:gd name="T8" fmla="*/ 686 w 686"/>
                <a:gd name="T9" fmla="*/ 548 h 686"/>
                <a:gd name="T10" fmla="*/ 138 w 686"/>
                <a:gd name="T11" fmla="*/ 0 h 686"/>
              </a:gdLst>
              <a:ahLst/>
              <a:cxnLst>
                <a:cxn ang="0">
                  <a:pos x="T0" y="T1"/>
                </a:cxn>
                <a:cxn ang="0">
                  <a:pos x="T2" y="T3"/>
                </a:cxn>
                <a:cxn ang="0">
                  <a:pos x="T4" y="T5"/>
                </a:cxn>
                <a:cxn ang="0">
                  <a:pos x="T6" y="T7"/>
                </a:cxn>
                <a:cxn ang="0">
                  <a:pos x="T8" y="T9"/>
                </a:cxn>
                <a:cxn ang="0">
                  <a:pos x="T10" y="T11"/>
                </a:cxn>
              </a:cxnLst>
              <a:rect l="0" t="0" r="r" b="b"/>
              <a:pathLst>
                <a:path w="686" h="686">
                  <a:moveTo>
                    <a:pt x="138" y="0"/>
                  </a:moveTo>
                  <a:cubicBezTo>
                    <a:pt x="0" y="0"/>
                    <a:pt x="0" y="0"/>
                    <a:pt x="0" y="0"/>
                  </a:cubicBezTo>
                  <a:cubicBezTo>
                    <a:pt x="21" y="174"/>
                    <a:pt x="99" y="335"/>
                    <a:pt x="225" y="461"/>
                  </a:cubicBezTo>
                  <a:cubicBezTo>
                    <a:pt x="351" y="587"/>
                    <a:pt x="512" y="665"/>
                    <a:pt x="686" y="686"/>
                  </a:cubicBezTo>
                  <a:cubicBezTo>
                    <a:pt x="686" y="548"/>
                    <a:pt x="686" y="548"/>
                    <a:pt x="686" y="548"/>
                  </a:cubicBezTo>
                  <a:cubicBezTo>
                    <a:pt x="403" y="507"/>
                    <a:pt x="179" y="283"/>
                    <a:pt x="13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sp>
          <p:nvSpPr>
            <p:cNvPr id="85" name="Freeform 31"/>
            <p:cNvSpPr>
              <a:spLocks/>
            </p:cNvSpPr>
            <p:nvPr userDrawn="1"/>
          </p:nvSpPr>
          <p:spPr bwMode="auto">
            <a:xfrm>
              <a:off x="-1593" y="772"/>
              <a:ext cx="257" cy="256"/>
            </a:xfrm>
            <a:custGeom>
              <a:avLst/>
              <a:gdLst>
                <a:gd name="T0" fmla="*/ 140 w 392"/>
                <a:gd name="T1" fmla="*/ 392 h 392"/>
                <a:gd name="T2" fmla="*/ 392 w 392"/>
                <a:gd name="T3" fmla="*/ 140 h 392"/>
                <a:gd name="T4" fmla="*/ 392 w 392"/>
                <a:gd name="T5" fmla="*/ 0 h 392"/>
                <a:gd name="T6" fmla="*/ 0 w 392"/>
                <a:gd name="T7" fmla="*/ 392 h 392"/>
                <a:gd name="T8" fmla="*/ 140 w 392"/>
                <a:gd name="T9" fmla="*/ 392 h 392"/>
              </a:gdLst>
              <a:ahLst/>
              <a:cxnLst>
                <a:cxn ang="0">
                  <a:pos x="T0" y="T1"/>
                </a:cxn>
                <a:cxn ang="0">
                  <a:pos x="T2" y="T3"/>
                </a:cxn>
                <a:cxn ang="0">
                  <a:pos x="T4" y="T5"/>
                </a:cxn>
                <a:cxn ang="0">
                  <a:pos x="T6" y="T7"/>
                </a:cxn>
                <a:cxn ang="0">
                  <a:pos x="T8" y="T9"/>
                </a:cxn>
              </a:cxnLst>
              <a:rect l="0" t="0" r="r" b="b"/>
              <a:pathLst>
                <a:path w="392" h="392">
                  <a:moveTo>
                    <a:pt x="140" y="392"/>
                  </a:moveTo>
                  <a:cubicBezTo>
                    <a:pt x="173" y="270"/>
                    <a:pt x="270" y="173"/>
                    <a:pt x="392" y="140"/>
                  </a:cubicBezTo>
                  <a:cubicBezTo>
                    <a:pt x="392" y="0"/>
                    <a:pt x="392" y="0"/>
                    <a:pt x="392" y="0"/>
                  </a:cubicBezTo>
                  <a:cubicBezTo>
                    <a:pt x="194" y="38"/>
                    <a:pt x="38" y="194"/>
                    <a:pt x="0" y="392"/>
                  </a:cubicBezTo>
                  <a:cubicBezTo>
                    <a:pt x="140" y="392"/>
                    <a:pt x="140" y="392"/>
                    <a:pt x="140" y="3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sp>
          <p:nvSpPr>
            <p:cNvPr id="86" name="Freeform 32"/>
            <p:cNvSpPr>
              <a:spLocks/>
            </p:cNvSpPr>
            <p:nvPr userDrawn="1"/>
          </p:nvSpPr>
          <p:spPr bwMode="auto">
            <a:xfrm>
              <a:off x="-1593" y="1151"/>
              <a:ext cx="257" cy="256"/>
            </a:xfrm>
            <a:custGeom>
              <a:avLst/>
              <a:gdLst>
                <a:gd name="T0" fmla="*/ 140 w 392"/>
                <a:gd name="T1" fmla="*/ 0 h 392"/>
                <a:gd name="T2" fmla="*/ 0 w 392"/>
                <a:gd name="T3" fmla="*/ 0 h 392"/>
                <a:gd name="T4" fmla="*/ 392 w 392"/>
                <a:gd name="T5" fmla="*/ 392 h 392"/>
                <a:gd name="T6" fmla="*/ 392 w 392"/>
                <a:gd name="T7" fmla="*/ 252 h 392"/>
                <a:gd name="T8" fmla="*/ 140 w 392"/>
                <a:gd name="T9" fmla="*/ 0 h 392"/>
              </a:gdLst>
              <a:ahLst/>
              <a:cxnLst>
                <a:cxn ang="0">
                  <a:pos x="T0" y="T1"/>
                </a:cxn>
                <a:cxn ang="0">
                  <a:pos x="T2" y="T3"/>
                </a:cxn>
                <a:cxn ang="0">
                  <a:pos x="T4" y="T5"/>
                </a:cxn>
                <a:cxn ang="0">
                  <a:pos x="T6" y="T7"/>
                </a:cxn>
                <a:cxn ang="0">
                  <a:pos x="T8" y="T9"/>
                </a:cxn>
              </a:cxnLst>
              <a:rect l="0" t="0" r="r" b="b"/>
              <a:pathLst>
                <a:path w="392" h="392">
                  <a:moveTo>
                    <a:pt x="140" y="0"/>
                  </a:moveTo>
                  <a:cubicBezTo>
                    <a:pt x="0" y="0"/>
                    <a:pt x="0" y="0"/>
                    <a:pt x="0" y="0"/>
                  </a:cubicBezTo>
                  <a:cubicBezTo>
                    <a:pt x="38" y="198"/>
                    <a:pt x="194" y="354"/>
                    <a:pt x="392" y="392"/>
                  </a:cubicBezTo>
                  <a:cubicBezTo>
                    <a:pt x="392" y="252"/>
                    <a:pt x="392" y="252"/>
                    <a:pt x="392" y="252"/>
                  </a:cubicBezTo>
                  <a:cubicBezTo>
                    <a:pt x="270" y="219"/>
                    <a:pt x="173" y="122"/>
                    <a:pt x="1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sp>
          <p:nvSpPr>
            <p:cNvPr id="87" name="Freeform 33"/>
            <p:cNvSpPr>
              <a:spLocks/>
            </p:cNvSpPr>
            <p:nvPr userDrawn="1"/>
          </p:nvSpPr>
          <p:spPr bwMode="auto">
            <a:xfrm>
              <a:off x="-1214" y="1151"/>
              <a:ext cx="257" cy="256"/>
            </a:xfrm>
            <a:custGeom>
              <a:avLst/>
              <a:gdLst>
                <a:gd name="T0" fmla="*/ 252 w 392"/>
                <a:gd name="T1" fmla="*/ 0 h 392"/>
                <a:gd name="T2" fmla="*/ 0 w 392"/>
                <a:gd name="T3" fmla="*/ 252 h 392"/>
                <a:gd name="T4" fmla="*/ 0 w 392"/>
                <a:gd name="T5" fmla="*/ 392 h 392"/>
                <a:gd name="T6" fmla="*/ 392 w 392"/>
                <a:gd name="T7" fmla="*/ 0 h 392"/>
                <a:gd name="T8" fmla="*/ 252 w 392"/>
                <a:gd name="T9" fmla="*/ 0 h 392"/>
              </a:gdLst>
              <a:ahLst/>
              <a:cxnLst>
                <a:cxn ang="0">
                  <a:pos x="T0" y="T1"/>
                </a:cxn>
                <a:cxn ang="0">
                  <a:pos x="T2" y="T3"/>
                </a:cxn>
                <a:cxn ang="0">
                  <a:pos x="T4" y="T5"/>
                </a:cxn>
                <a:cxn ang="0">
                  <a:pos x="T6" y="T7"/>
                </a:cxn>
                <a:cxn ang="0">
                  <a:pos x="T8" y="T9"/>
                </a:cxn>
              </a:cxnLst>
              <a:rect l="0" t="0" r="r" b="b"/>
              <a:pathLst>
                <a:path w="392" h="392">
                  <a:moveTo>
                    <a:pt x="252" y="0"/>
                  </a:moveTo>
                  <a:cubicBezTo>
                    <a:pt x="219" y="122"/>
                    <a:pt x="122" y="219"/>
                    <a:pt x="0" y="252"/>
                  </a:cubicBezTo>
                  <a:cubicBezTo>
                    <a:pt x="0" y="392"/>
                    <a:pt x="0" y="392"/>
                    <a:pt x="0" y="392"/>
                  </a:cubicBezTo>
                  <a:cubicBezTo>
                    <a:pt x="198" y="354"/>
                    <a:pt x="354" y="198"/>
                    <a:pt x="392" y="0"/>
                  </a:cubicBezTo>
                  <a:lnTo>
                    <a:pt x="25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sp>
          <p:nvSpPr>
            <p:cNvPr id="88" name="Freeform 34"/>
            <p:cNvSpPr>
              <a:spLocks/>
            </p:cNvSpPr>
            <p:nvPr userDrawn="1"/>
          </p:nvSpPr>
          <p:spPr bwMode="auto">
            <a:xfrm>
              <a:off x="-1214" y="772"/>
              <a:ext cx="257" cy="256"/>
            </a:xfrm>
            <a:custGeom>
              <a:avLst/>
              <a:gdLst>
                <a:gd name="T0" fmla="*/ 252 w 392"/>
                <a:gd name="T1" fmla="*/ 392 h 392"/>
                <a:gd name="T2" fmla="*/ 392 w 392"/>
                <a:gd name="T3" fmla="*/ 392 h 392"/>
                <a:gd name="T4" fmla="*/ 0 w 392"/>
                <a:gd name="T5" fmla="*/ 0 h 392"/>
                <a:gd name="T6" fmla="*/ 0 w 392"/>
                <a:gd name="T7" fmla="*/ 140 h 392"/>
                <a:gd name="T8" fmla="*/ 252 w 392"/>
                <a:gd name="T9" fmla="*/ 392 h 392"/>
              </a:gdLst>
              <a:ahLst/>
              <a:cxnLst>
                <a:cxn ang="0">
                  <a:pos x="T0" y="T1"/>
                </a:cxn>
                <a:cxn ang="0">
                  <a:pos x="T2" y="T3"/>
                </a:cxn>
                <a:cxn ang="0">
                  <a:pos x="T4" y="T5"/>
                </a:cxn>
                <a:cxn ang="0">
                  <a:pos x="T6" y="T7"/>
                </a:cxn>
                <a:cxn ang="0">
                  <a:pos x="T8" y="T9"/>
                </a:cxn>
              </a:cxnLst>
              <a:rect l="0" t="0" r="r" b="b"/>
              <a:pathLst>
                <a:path w="392" h="392">
                  <a:moveTo>
                    <a:pt x="252" y="392"/>
                  </a:moveTo>
                  <a:cubicBezTo>
                    <a:pt x="392" y="392"/>
                    <a:pt x="392" y="392"/>
                    <a:pt x="392" y="392"/>
                  </a:cubicBezTo>
                  <a:cubicBezTo>
                    <a:pt x="354" y="194"/>
                    <a:pt x="198" y="38"/>
                    <a:pt x="0" y="0"/>
                  </a:cubicBezTo>
                  <a:cubicBezTo>
                    <a:pt x="0" y="140"/>
                    <a:pt x="0" y="140"/>
                    <a:pt x="0" y="140"/>
                  </a:cubicBezTo>
                  <a:cubicBezTo>
                    <a:pt x="122" y="173"/>
                    <a:pt x="219" y="270"/>
                    <a:pt x="252" y="3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sp>
          <p:nvSpPr>
            <p:cNvPr id="89" name="Freeform 35"/>
            <p:cNvSpPr>
              <a:spLocks/>
            </p:cNvSpPr>
            <p:nvPr userDrawn="1"/>
          </p:nvSpPr>
          <p:spPr bwMode="auto">
            <a:xfrm>
              <a:off x="-1785" y="580"/>
              <a:ext cx="1020" cy="1020"/>
            </a:xfrm>
            <a:custGeom>
              <a:avLst/>
              <a:gdLst>
                <a:gd name="T0" fmla="*/ 818 w 1560"/>
                <a:gd name="T1" fmla="*/ 596 h 1560"/>
                <a:gd name="T2" fmla="*/ 818 w 1560"/>
                <a:gd name="T3" fmla="*/ 0 h 1560"/>
                <a:gd name="T4" fmla="*/ 742 w 1560"/>
                <a:gd name="T5" fmla="*/ 0 h 1560"/>
                <a:gd name="T6" fmla="*/ 742 w 1560"/>
                <a:gd name="T7" fmla="*/ 596 h 1560"/>
                <a:gd name="T8" fmla="*/ 596 w 1560"/>
                <a:gd name="T9" fmla="*/ 742 h 1560"/>
                <a:gd name="T10" fmla="*/ 0 w 1560"/>
                <a:gd name="T11" fmla="*/ 742 h 1560"/>
                <a:gd name="T12" fmla="*/ 0 w 1560"/>
                <a:gd name="T13" fmla="*/ 818 h 1560"/>
                <a:gd name="T14" fmla="*/ 596 w 1560"/>
                <a:gd name="T15" fmla="*/ 818 h 1560"/>
                <a:gd name="T16" fmla="*/ 742 w 1560"/>
                <a:gd name="T17" fmla="*/ 964 h 1560"/>
                <a:gd name="T18" fmla="*/ 742 w 1560"/>
                <a:gd name="T19" fmla="*/ 1560 h 1560"/>
                <a:gd name="T20" fmla="*/ 818 w 1560"/>
                <a:gd name="T21" fmla="*/ 1560 h 1560"/>
                <a:gd name="T22" fmla="*/ 818 w 1560"/>
                <a:gd name="T23" fmla="*/ 964 h 1560"/>
                <a:gd name="T24" fmla="*/ 964 w 1560"/>
                <a:gd name="T25" fmla="*/ 818 h 1560"/>
                <a:gd name="T26" fmla="*/ 1560 w 1560"/>
                <a:gd name="T27" fmla="*/ 818 h 1560"/>
                <a:gd name="T28" fmla="*/ 1560 w 1560"/>
                <a:gd name="T29" fmla="*/ 742 h 1560"/>
                <a:gd name="T30" fmla="*/ 964 w 1560"/>
                <a:gd name="T31" fmla="*/ 742 h 1560"/>
                <a:gd name="T32" fmla="*/ 818 w 1560"/>
                <a:gd name="T33" fmla="*/ 596 h 1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60" h="1560">
                  <a:moveTo>
                    <a:pt x="818" y="596"/>
                  </a:moveTo>
                  <a:cubicBezTo>
                    <a:pt x="818" y="0"/>
                    <a:pt x="818" y="0"/>
                    <a:pt x="818" y="0"/>
                  </a:cubicBezTo>
                  <a:cubicBezTo>
                    <a:pt x="742" y="0"/>
                    <a:pt x="742" y="0"/>
                    <a:pt x="742" y="0"/>
                  </a:cubicBezTo>
                  <a:cubicBezTo>
                    <a:pt x="742" y="596"/>
                    <a:pt x="742" y="596"/>
                    <a:pt x="742" y="596"/>
                  </a:cubicBezTo>
                  <a:cubicBezTo>
                    <a:pt x="669" y="611"/>
                    <a:pt x="611" y="669"/>
                    <a:pt x="596" y="742"/>
                  </a:cubicBezTo>
                  <a:cubicBezTo>
                    <a:pt x="0" y="742"/>
                    <a:pt x="0" y="742"/>
                    <a:pt x="0" y="742"/>
                  </a:cubicBezTo>
                  <a:cubicBezTo>
                    <a:pt x="0" y="818"/>
                    <a:pt x="0" y="818"/>
                    <a:pt x="0" y="818"/>
                  </a:cubicBezTo>
                  <a:cubicBezTo>
                    <a:pt x="596" y="818"/>
                    <a:pt x="596" y="818"/>
                    <a:pt x="596" y="818"/>
                  </a:cubicBezTo>
                  <a:cubicBezTo>
                    <a:pt x="611" y="891"/>
                    <a:pt x="669" y="949"/>
                    <a:pt x="742" y="964"/>
                  </a:cubicBezTo>
                  <a:cubicBezTo>
                    <a:pt x="742" y="1560"/>
                    <a:pt x="742" y="1560"/>
                    <a:pt x="742" y="1560"/>
                  </a:cubicBezTo>
                  <a:cubicBezTo>
                    <a:pt x="818" y="1560"/>
                    <a:pt x="818" y="1560"/>
                    <a:pt x="818" y="1560"/>
                  </a:cubicBezTo>
                  <a:cubicBezTo>
                    <a:pt x="818" y="964"/>
                    <a:pt x="818" y="964"/>
                    <a:pt x="818" y="964"/>
                  </a:cubicBezTo>
                  <a:cubicBezTo>
                    <a:pt x="891" y="949"/>
                    <a:pt x="949" y="891"/>
                    <a:pt x="964" y="818"/>
                  </a:cubicBezTo>
                  <a:cubicBezTo>
                    <a:pt x="1560" y="818"/>
                    <a:pt x="1560" y="818"/>
                    <a:pt x="1560" y="818"/>
                  </a:cubicBezTo>
                  <a:cubicBezTo>
                    <a:pt x="1560" y="742"/>
                    <a:pt x="1560" y="742"/>
                    <a:pt x="1560" y="742"/>
                  </a:cubicBezTo>
                  <a:cubicBezTo>
                    <a:pt x="964" y="742"/>
                    <a:pt x="964" y="742"/>
                    <a:pt x="964" y="742"/>
                  </a:cubicBezTo>
                  <a:cubicBezTo>
                    <a:pt x="949" y="669"/>
                    <a:pt x="891" y="611"/>
                    <a:pt x="818" y="5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grpSp>
      <p:sp>
        <p:nvSpPr>
          <p:cNvPr id="62" name="Picture Placeholder 4"/>
          <p:cNvSpPr>
            <a:spLocks noGrp="1"/>
          </p:cNvSpPr>
          <p:nvPr>
            <p:ph type="pic" sz="quarter" idx="46" hasCustomPrompt="1"/>
          </p:nvPr>
        </p:nvSpPr>
        <p:spPr>
          <a:xfrm>
            <a:off x="7496634" y="84385"/>
            <a:ext cx="1096615" cy="490579"/>
          </a:xfrm>
          <a:prstGeom prst="rect">
            <a:avLst/>
          </a:prstGeom>
        </p:spPr>
        <p:txBody>
          <a:bodyPr/>
          <a:lstStyle>
            <a:lvl1pPr marL="0" indent="0">
              <a:buNone/>
              <a:defRPr sz="1500" b="1" spc="-113">
                <a:solidFill>
                  <a:schemeClr val="tx1">
                    <a:lumMod val="25000"/>
                    <a:lumOff val="75000"/>
                  </a:schemeClr>
                </a:solidFill>
                <a:latin typeface="+mj-lt"/>
              </a:defRPr>
            </a:lvl1pPr>
          </a:lstStyle>
          <a:p>
            <a:r>
              <a:rPr lang="fr-FR" dirty="0"/>
              <a:t>Logo</a:t>
            </a:r>
            <a:br>
              <a:rPr lang="fr-FR" dirty="0"/>
            </a:br>
            <a:r>
              <a:rPr lang="fr-FR" dirty="0"/>
              <a:t>Client</a:t>
            </a:r>
            <a:br>
              <a:rPr lang="fr-FR" dirty="0"/>
            </a:br>
            <a:r>
              <a:rPr lang="fr-FR" dirty="0"/>
              <a:t>(facultatif)</a:t>
            </a:r>
          </a:p>
        </p:txBody>
      </p:sp>
      <p:sp>
        <p:nvSpPr>
          <p:cNvPr id="63" name="Text Placeholder 13"/>
          <p:cNvSpPr>
            <a:spLocks noGrp="1"/>
          </p:cNvSpPr>
          <p:nvPr>
            <p:ph type="body" sz="quarter" idx="72" hasCustomPrompt="1"/>
          </p:nvPr>
        </p:nvSpPr>
        <p:spPr>
          <a:xfrm>
            <a:off x="335682" y="1864985"/>
            <a:ext cx="1343916" cy="161583"/>
          </a:xfrm>
          <a:prstGeom prst="rect">
            <a:avLst/>
          </a:prstGeom>
        </p:spPr>
        <p:txBody>
          <a:bodyPr wrap="square" tIns="0">
            <a:spAutoFit/>
          </a:bodyPr>
          <a:lstStyle>
            <a:lvl1pPr marL="0" marR="0" indent="0" algn="ctr" defTabSz="685783" rtl="0" eaLnBrk="1" fontAlgn="auto" latinLnBrk="0" hangingPunct="1">
              <a:lnSpc>
                <a:spcPct val="100000"/>
              </a:lnSpc>
              <a:spcBef>
                <a:spcPts val="0"/>
              </a:spcBef>
              <a:spcAft>
                <a:spcPts val="0"/>
              </a:spcAft>
              <a:buClrTx/>
              <a:buSzTx/>
              <a:buFont typeface="Arial" panose="020B0604020202020204" pitchFamily="34" charset="0"/>
              <a:buNone/>
              <a:tabLst/>
              <a:defRPr lang="fr-FR" sz="750" i="1" kern="1200" baseline="0" dirty="0" smtClean="0">
                <a:solidFill>
                  <a:schemeClr val="tx1"/>
                </a:solidFill>
                <a:latin typeface="Arial" panose="020B0604020202020204" pitchFamily="34" charset="0"/>
                <a:ea typeface="+mn-ea"/>
                <a:cs typeface="+mn-cs"/>
              </a:defRPr>
            </a:lvl1pPr>
          </a:lstStyle>
          <a:p>
            <a:pPr lvl="0"/>
            <a:r>
              <a:rPr lang="fr-FR" dirty="0"/>
              <a:t>Sous-titre Image 1</a:t>
            </a:r>
          </a:p>
        </p:txBody>
      </p:sp>
      <p:sp>
        <p:nvSpPr>
          <p:cNvPr id="67" name="Text Placeholder 13"/>
          <p:cNvSpPr>
            <a:spLocks noGrp="1"/>
          </p:cNvSpPr>
          <p:nvPr>
            <p:ph type="body" sz="quarter" idx="90" hasCustomPrompt="1"/>
          </p:nvPr>
        </p:nvSpPr>
        <p:spPr>
          <a:xfrm>
            <a:off x="2616782" y="1864985"/>
            <a:ext cx="1343916" cy="161583"/>
          </a:xfrm>
          <a:prstGeom prst="rect">
            <a:avLst/>
          </a:prstGeom>
        </p:spPr>
        <p:txBody>
          <a:bodyPr wrap="square" tIns="0">
            <a:spAutoFit/>
          </a:bodyPr>
          <a:lstStyle>
            <a:lvl1pPr marL="0" marR="0" indent="0" algn="ctr" defTabSz="685783" rtl="0" eaLnBrk="1" fontAlgn="auto" latinLnBrk="0" hangingPunct="1">
              <a:lnSpc>
                <a:spcPct val="100000"/>
              </a:lnSpc>
              <a:spcBef>
                <a:spcPts val="0"/>
              </a:spcBef>
              <a:spcAft>
                <a:spcPts val="0"/>
              </a:spcAft>
              <a:buClrTx/>
              <a:buSzTx/>
              <a:buFont typeface="Arial" panose="020B0604020202020204" pitchFamily="34" charset="0"/>
              <a:buNone/>
              <a:tabLst/>
              <a:defRPr lang="fr-FR" sz="750" i="1" kern="1200" baseline="0" dirty="0" smtClean="0">
                <a:solidFill>
                  <a:schemeClr val="tx1"/>
                </a:solidFill>
                <a:latin typeface="Arial" panose="020B0604020202020204" pitchFamily="34" charset="0"/>
                <a:ea typeface="+mn-ea"/>
                <a:cs typeface="+mn-cs"/>
              </a:defRPr>
            </a:lvl1pPr>
          </a:lstStyle>
          <a:p>
            <a:pPr lvl="0"/>
            <a:r>
              <a:rPr lang="fr-FR" dirty="0"/>
              <a:t>Sous-titre Image 1</a:t>
            </a:r>
          </a:p>
        </p:txBody>
      </p:sp>
      <p:sp>
        <p:nvSpPr>
          <p:cNvPr id="70" name="Text Placeholder 13"/>
          <p:cNvSpPr>
            <a:spLocks noGrp="1"/>
          </p:cNvSpPr>
          <p:nvPr>
            <p:ph type="body" sz="quarter" idx="92" hasCustomPrompt="1"/>
          </p:nvPr>
        </p:nvSpPr>
        <p:spPr>
          <a:xfrm>
            <a:off x="404716" y="3212458"/>
            <a:ext cx="1343916" cy="161583"/>
          </a:xfrm>
          <a:prstGeom prst="rect">
            <a:avLst/>
          </a:prstGeom>
        </p:spPr>
        <p:txBody>
          <a:bodyPr wrap="square" tIns="0">
            <a:spAutoFit/>
          </a:bodyPr>
          <a:lstStyle>
            <a:lvl1pPr marL="0" marR="0" indent="0" algn="ctr" defTabSz="685783" rtl="0" eaLnBrk="1" fontAlgn="auto" latinLnBrk="0" hangingPunct="1">
              <a:lnSpc>
                <a:spcPct val="100000"/>
              </a:lnSpc>
              <a:spcBef>
                <a:spcPts val="0"/>
              </a:spcBef>
              <a:spcAft>
                <a:spcPts val="0"/>
              </a:spcAft>
              <a:buClrTx/>
              <a:buSzTx/>
              <a:buFont typeface="Arial" panose="020B0604020202020204" pitchFamily="34" charset="0"/>
              <a:buNone/>
              <a:tabLst/>
              <a:defRPr lang="fr-FR" sz="750" i="1" kern="1200" baseline="0" dirty="0" smtClean="0">
                <a:solidFill>
                  <a:schemeClr val="tx1"/>
                </a:solidFill>
                <a:latin typeface="Arial" panose="020B0604020202020204" pitchFamily="34" charset="0"/>
                <a:ea typeface="+mn-ea"/>
                <a:cs typeface="+mn-cs"/>
              </a:defRPr>
            </a:lvl1pPr>
          </a:lstStyle>
          <a:p>
            <a:pPr lvl="0"/>
            <a:r>
              <a:rPr lang="fr-FR" dirty="0"/>
              <a:t>Sous-titre Image 3</a:t>
            </a:r>
          </a:p>
        </p:txBody>
      </p:sp>
      <p:sp>
        <p:nvSpPr>
          <p:cNvPr id="74" name="Text Placeholder 13"/>
          <p:cNvSpPr>
            <a:spLocks noGrp="1"/>
          </p:cNvSpPr>
          <p:nvPr>
            <p:ph type="body" sz="quarter" idx="93" hasCustomPrompt="1"/>
          </p:nvPr>
        </p:nvSpPr>
        <p:spPr>
          <a:xfrm>
            <a:off x="791794" y="4007827"/>
            <a:ext cx="673591" cy="170816"/>
          </a:xfrm>
          <a:prstGeom prst="rect">
            <a:avLst/>
          </a:prstGeom>
        </p:spPr>
        <p:txBody>
          <a:bodyPr wrap="square" tIns="0" anchor="ctr">
            <a:spAutoFit/>
          </a:bodyPr>
          <a:lstStyle>
            <a:lvl1pPr marL="0" marR="0" indent="0" algn="l" defTabSz="685783" rtl="0" eaLnBrk="1" fontAlgn="auto" latinLnBrk="0" hangingPunct="1">
              <a:lnSpc>
                <a:spcPct val="90000"/>
              </a:lnSpc>
              <a:spcBef>
                <a:spcPts val="0"/>
              </a:spcBef>
              <a:spcAft>
                <a:spcPts val="0"/>
              </a:spcAft>
              <a:buClrTx/>
              <a:buSzTx/>
              <a:buFont typeface="Arial" panose="020B0604020202020204" pitchFamily="34" charset="0"/>
              <a:buNone/>
              <a:tabLst/>
              <a:defRPr lang="fr-FR" sz="900" b="0" kern="3000" spc="-38" baseline="0" dirty="0">
                <a:solidFill>
                  <a:schemeClr val="accent1"/>
                </a:solidFill>
                <a:latin typeface="+mj-lt"/>
                <a:ea typeface="+mn-ea"/>
                <a:cs typeface="Arial" pitchFamily="34" charset="0"/>
              </a:defRPr>
            </a:lvl1pPr>
          </a:lstStyle>
          <a:p>
            <a:pPr lvl="0"/>
            <a:r>
              <a:rPr lang="fr-FR" dirty="0"/>
              <a:t>Budget :</a:t>
            </a:r>
          </a:p>
        </p:txBody>
      </p:sp>
      <p:sp>
        <p:nvSpPr>
          <p:cNvPr id="81" name="Text Placeholder 13"/>
          <p:cNvSpPr>
            <a:spLocks noGrp="1"/>
          </p:cNvSpPr>
          <p:nvPr>
            <p:ph type="body" sz="quarter" idx="95" hasCustomPrompt="1"/>
          </p:nvPr>
        </p:nvSpPr>
        <p:spPr>
          <a:xfrm>
            <a:off x="791793" y="4330323"/>
            <a:ext cx="691176" cy="170816"/>
          </a:xfrm>
          <a:prstGeom prst="rect">
            <a:avLst/>
          </a:prstGeom>
        </p:spPr>
        <p:txBody>
          <a:bodyPr wrap="square" tIns="0" anchor="ctr">
            <a:spAutoFit/>
          </a:bodyPr>
          <a:lstStyle>
            <a:lvl1pPr marL="0" marR="0" indent="0" algn="l" defTabSz="685783" rtl="0" eaLnBrk="1" fontAlgn="auto" latinLnBrk="0" hangingPunct="1">
              <a:lnSpc>
                <a:spcPct val="90000"/>
              </a:lnSpc>
              <a:spcBef>
                <a:spcPts val="0"/>
              </a:spcBef>
              <a:spcAft>
                <a:spcPts val="0"/>
              </a:spcAft>
              <a:buClrTx/>
              <a:buSzTx/>
              <a:buFont typeface="Arial" panose="020B0604020202020204" pitchFamily="34" charset="0"/>
              <a:buNone/>
              <a:tabLst/>
              <a:defRPr lang="fr-FR" sz="900" b="0" kern="3000" spc="-38" baseline="0" dirty="0">
                <a:solidFill>
                  <a:schemeClr val="accent1"/>
                </a:solidFill>
                <a:latin typeface="+mj-lt"/>
                <a:ea typeface="+mn-ea"/>
                <a:cs typeface="Arial" pitchFamily="34" charset="0"/>
              </a:defRPr>
            </a:lvl1pPr>
          </a:lstStyle>
          <a:p>
            <a:pPr lvl="0"/>
            <a:r>
              <a:rPr lang="fr-FR" dirty="0"/>
              <a:t>Contact :</a:t>
            </a:r>
          </a:p>
        </p:txBody>
      </p:sp>
      <p:sp>
        <p:nvSpPr>
          <p:cNvPr id="83" name="Text Placeholder 13"/>
          <p:cNvSpPr>
            <a:spLocks noGrp="1"/>
          </p:cNvSpPr>
          <p:nvPr>
            <p:ph type="body" sz="quarter" idx="97" hasCustomPrompt="1"/>
          </p:nvPr>
        </p:nvSpPr>
        <p:spPr>
          <a:xfrm>
            <a:off x="2616781" y="3212458"/>
            <a:ext cx="1343916" cy="161583"/>
          </a:xfrm>
          <a:prstGeom prst="rect">
            <a:avLst/>
          </a:prstGeom>
        </p:spPr>
        <p:txBody>
          <a:bodyPr wrap="square" tIns="0">
            <a:spAutoFit/>
          </a:bodyPr>
          <a:lstStyle>
            <a:lvl1pPr marL="0" marR="0" indent="0" algn="ctr" defTabSz="685783" rtl="0" eaLnBrk="1" fontAlgn="auto" latinLnBrk="0" hangingPunct="1">
              <a:lnSpc>
                <a:spcPct val="100000"/>
              </a:lnSpc>
              <a:spcBef>
                <a:spcPts val="0"/>
              </a:spcBef>
              <a:spcAft>
                <a:spcPts val="0"/>
              </a:spcAft>
              <a:buClrTx/>
              <a:buSzTx/>
              <a:buFont typeface="Arial" panose="020B0604020202020204" pitchFamily="34" charset="0"/>
              <a:buNone/>
              <a:tabLst/>
              <a:defRPr lang="fr-FR" sz="750" i="1" kern="1200" baseline="0" dirty="0" smtClean="0">
                <a:solidFill>
                  <a:schemeClr val="tx1"/>
                </a:solidFill>
                <a:latin typeface="Arial" panose="020B0604020202020204" pitchFamily="34" charset="0"/>
                <a:ea typeface="+mn-ea"/>
                <a:cs typeface="+mn-cs"/>
              </a:defRPr>
            </a:lvl1pPr>
          </a:lstStyle>
          <a:p>
            <a:pPr lvl="0"/>
            <a:r>
              <a:rPr lang="fr-FR" dirty="0"/>
              <a:t>Sous-titre Image 4</a:t>
            </a:r>
          </a:p>
        </p:txBody>
      </p:sp>
      <p:sp>
        <p:nvSpPr>
          <p:cNvPr id="69" name="Text Placeholder 13"/>
          <p:cNvSpPr>
            <a:spLocks noGrp="1"/>
          </p:cNvSpPr>
          <p:nvPr>
            <p:ph type="body" sz="quarter" idx="91" hasCustomPrompt="1"/>
          </p:nvPr>
        </p:nvSpPr>
        <p:spPr>
          <a:xfrm>
            <a:off x="2244978" y="3685184"/>
            <a:ext cx="1907656" cy="161583"/>
          </a:xfrm>
          <a:prstGeom prst="rect">
            <a:avLst/>
          </a:prstGeom>
        </p:spPr>
        <p:txBody>
          <a:bodyPr wrap="square" lIns="0" tIns="0" anchor="ctr">
            <a:spAutoFit/>
          </a:bodyPr>
          <a:lstStyle>
            <a:lvl1pPr marL="0" marR="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lang="fr-FR" sz="750" i="0" kern="1200" baseline="0" dirty="0" smtClean="0">
                <a:solidFill>
                  <a:schemeClr val="tx1"/>
                </a:solidFill>
                <a:latin typeface="Arial" panose="020B0604020202020204" pitchFamily="34" charset="0"/>
                <a:ea typeface="+mn-ea"/>
                <a:cs typeface="+mn-cs"/>
              </a:defRPr>
            </a:lvl1pPr>
          </a:lstStyle>
          <a:p>
            <a:pPr lvl="0"/>
            <a:r>
              <a:rPr lang="fr-FR" dirty="0"/>
              <a:t>donnée</a:t>
            </a:r>
          </a:p>
        </p:txBody>
      </p:sp>
      <p:sp>
        <p:nvSpPr>
          <p:cNvPr id="75" name="Text Placeholder 13"/>
          <p:cNvSpPr>
            <a:spLocks noGrp="1"/>
          </p:cNvSpPr>
          <p:nvPr>
            <p:ph type="body" sz="quarter" idx="94" hasCustomPrompt="1"/>
          </p:nvPr>
        </p:nvSpPr>
        <p:spPr>
          <a:xfrm>
            <a:off x="1386976" y="4007681"/>
            <a:ext cx="2783242" cy="161583"/>
          </a:xfrm>
          <a:prstGeom prst="rect">
            <a:avLst/>
          </a:prstGeom>
        </p:spPr>
        <p:txBody>
          <a:bodyPr wrap="square" lIns="0" tIns="0" anchor="ctr">
            <a:spAutoFit/>
          </a:bodyPr>
          <a:lstStyle>
            <a:lvl1pPr marL="0" marR="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lang="fr-FR" sz="750" i="0" kern="1200" baseline="0" dirty="0" smtClean="0">
                <a:solidFill>
                  <a:schemeClr val="tx1"/>
                </a:solidFill>
                <a:latin typeface="Arial" panose="020B0604020202020204" pitchFamily="34" charset="0"/>
                <a:ea typeface="+mn-ea"/>
                <a:cs typeface="+mn-cs"/>
              </a:defRPr>
            </a:lvl1pPr>
          </a:lstStyle>
          <a:p>
            <a:pPr lvl="0"/>
            <a:r>
              <a:rPr lang="fr-FR" dirty="0"/>
              <a:t>donnée</a:t>
            </a:r>
          </a:p>
        </p:txBody>
      </p:sp>
      <p:sp>
        <p:nvSpPr>
          <p:cNvPr id="82" name="Text Placeholder 13"/>
          <p:cNvSpPr>
            <a:spLocks noGrp="1"/>
          </p:cNvSpPr>
          <p:nvPr>
            <p:ph type="body" sz="quarter" idx="96" hasCustomPrompt="1"/>
          </p:nvPr>
        </p:nvSpPr>
        <p:spPr>
          <a:xfrm>
            <a:off x="1411155" y="4330178"/>
            <a:ext cx="2783242" cy="161583"/>
          </a:xfrm>
          <a:prstGeom prst="rect">
            <a:avLst/>
          </a:prstGeom>
        </p:spPr>
        <p:txBody>
          <a:bodyPr wrap="square" lIns="0" tIns="0" anchor="ctr">
            <a:spAutoFit/>
          </a:bodyPr>
          <a:lstStyle>
            <a:lvl1pPr marL="0" marR="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lang="fr-FR" sz="750" i="0" kern="1200" baseline="0" dirty="0" smtClean="0">
                <a:solidFill>
                  <a:schemeClr val="tx1"/>
                </a:solidFill>
                <a:latin typeface="Arial" panose="020B0604020202020204" pitchFamily="34" charset="0"/>
                <a:ea typeface="+mn-ea"/>
                <a:cs typeface="+mn-cs"/>
              </a:defRPr>
            </a:lvl1pPr>
          </a:lstStyle>
          <a:p>
            <a:pPr lvl="0"/>
            <a:r>
              <a:rPr lang="fr-FR" dirty="0"/>
              <a:t>donnée</a:t>
            </a:r>
          </a:p>
        </p:txBody>
      </p:sp>
      <p:pic>
        <p:nvPicPr>
          <p:cNvPr id="71" name="Image 70">
            <a:extLst>
              <a:ext uri="{FF2B5EF4-FFF2-40B4-BE49-F238E27FC236}">
                <a16:creationId xmlns:a16="http://schemas.microsoft.com/office/drawing/2014/main" id="{432B86EF-B7B2-44EC-BC51-15A489829E86}"/>
              </a:ext>
            </a:extLst>
          </p:cNvPr>
          <p:cNvPicPr>
            <a:picLocks noChangeAspect="1"/>
          </p:cNvPicPr>
          <p:nvPr userDrawn="1"/>
        </p:nvPicPr>
        <p:blipFill>
          <a:blip r:embed="rId2"/>
          <a:stretch>
            <a:fillRect/>
          </a:stretch>
        </p:blipFill>
        <p:spPr>
          <a:xfrm>
            <a:off x="443541" y="4899789"/>
            <a:ext cx="765143" cy="223348"/>
          </a:xfrm>
          <a:prstGeom prst="rect">
            <a:avLst/>
          </a:prstGeom>
        </p:spPr>
      </p:pic>
    </p:spTree>
    <p:extLst>
      <p:ext uri="{BB962C8B-B14F-4D97-AF65-F5344CB8AC3E}">
        <p14:creationId xmlns:p14="http://schemas.microsoft.com/office/powerpoint/2010/main" val="3439544892"/>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4ECBAE5-B97B-4E07-B984-AE944091E677}" type="datetimeFigureOut">
              <a:rPr lang="fr-FR" smtClean="0"/>
              <a:t>19/02/2023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93D8976-7955-4A48-A1E7-A38613D24971}" type="slidenum">
              <a:rPr lang="fr-FR" smtClean="0"/>
              <a:t>‹N°›</a:t>
            </a:fld>
            <a:endParaRPr lang="fr-FR" dirty="0"/>
          </a:p>
        </p:txBody>
      </p:sp>
    </p:spTree>
    <p:extLst>
      <p:ext uri="{BB962C8B-B14F-4D97-AF65-F5344CB8AC3E}">
        <p14:creationId xmlns:p14="http://schemas.microsoft.com/office/powerpoint/2010/main" val="13252021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dirty="0"/>
          </a:p>
        </p:txBody>
      </p:sp>
      <p:sp>
        <p:nvSpPr>
          <p:cNvPr id="9" name="Espace réservé de la date 3">
            <a:extLst>
              <a:ext uri="{FF2B5EF4-FFF2-40B4-BE49-F238E27FC236}">
                <a16:creationId xmlns:a16="http://schemas.microsoft.com/office/drawing/2014/main" id="{E9918C01-3017-D749-B811-9FCBA8038409}"/>
              </a:ext>
            </a:extLst>
          </p:cNvPr>
          <p:cNvSpPr>
            <a:spLocks noGrp="1"/>
          </p:cNvSpPr>
          <p:nvPr>
            <p:ph type="dt" sz="half" idx="2"/>
          </p:nvPr>
        </p:nvSpPr>
        <p:spPr bwMode="gray">
          <a:xfrm>
            <a:off x="323850" y="4797632"/>
            <a:ext cx="1170000" cy="345869"/>
          </a:xfrm>
          <a:prstGeom prst="rect">
            <a:avLst/>
          </a:prstGeom>
        </p:spPr>
        <p:txBody>
          <a:bodyPr vert="horz" lIns="0" tIns="0" rIns="0" bIns="0" rtlCol="0" anchor="ctr" anchorCtr="0">
            <a:noAutofit/>
          </a:bodyPr>
          <a:lstStyle>
            <a:lvl1pPr algn="l">
              <a:defRPr sz="750" b="1">
                <a:solidFill>
                  <a:schemeClr val="tx1"/>
                </a:solidFill>
              </a:defRPr>
            </a:lvl1pPr>
          </a:lstStyle>
          <a:p>
            <a:fld id="{6A4A60EE-9D13-3442-9796-E718C6343EC1}" type="datetime1">
              <a:rPr lang="fr-FR" cap="all" smtClean="0"/>
              <a:pPr/>
              <a:t>19/02/2023</a:t>
            </a:fld>
            <a:endParaRPr lang="fr-FR" cap="all" dirty="0"/>
          </a:p>
        </p:txBody>
      </p:sp>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323851" y="1248680"/>
            <a:ext cx="8424614" cy="242951"/>
          </a:xfrm>
        </p:spPr>
        <p:txBody>
          <a:bodyPr/>
          <a:lstStyle>
            <a:lvl1pPr marL="9525" indent="85723">
              <a:spcBef>
                <a:spcPts val="400"/>
              </a:spcBef>
              <a:spcAft>
                <a:spcPts val="800"/>
              </a:spcAft>
              <a:buFont typeface="+mj-lt"/>
              <a:buNone/>
              <a:tabLst/>
              <a:defRPr sz="1500" b="1">
                <a:solidFill>
                  <a:schemeClr val="tx1">
                    <a:lumMod val="50000"/>
                    <a:lumOff val="50000"/>
                  </a:schemeClr>
                </a:solidFill>
              </a:defRPr>
            </a:lvl1pPr>
            <a:lvl2pPr marL="323992" indent="-143996">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p:txBody>
          <a:bodyPr/>
          <a:lstStyle/>
          <a:p>
            <a:r>
              <a:rPr lang="fr-FR" dirty="0"/>
              <a:t>Titre</a:t>
            </a:r>
          </a:p>
        </p:txBody>
      </p:sp>
      <p:sp>
        <p:nvSpPr>
          <p:cNvPr id="20" name="Espace réservé du pied de page 4">
            <a:extLst>
              <a:ext uri="{FF2B5EF4-FFF2-40B4-BE49-F238E27FC236}">
                <a16:creationId xmlns:a16="http://schemas.microsoft.com/office/drawing/2014/main" id="{99BFD6E0-B235-DA4F-9D70-E9444B53C48F}"/>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DARP</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323850" y="1707655"/>
            <a:ext cx="8424334"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2068560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8E1290DD-BE4D-794B-919C-D565D1B9C67D}" type="datetime1">
              <a:rPr lang="fr-FR" cap="all" smtClean="0"/>
              <a:pPr/>
              <a:t>19/02/2023</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0" y="682801"/>
            <a:ext cx="8424863" cy="539991"/>
          </a:xfrm>
        </p:spPr>
        <p:txBody>
          <a:bodyPr/>
          <a:lstStyle/>
          <a:p>
            <a:r>
              <a:rPr lang="fr-FR" dirty="0"/>
              <a:t>Titre</a:t>
            </a:r>
          </a:p>
        </p:txBody>
      </p:sp>
      <p:sp>
        <p:nvSpPr>
          <p:cNvPr id="20" name="Espace réservé du pied de page 4">
            <a:extLst>
              <a:ext uri="{FF2B5EF4-FFF2-40B4-BE49-F238E27FC236}">
                <a16:creationId xmlns:a16="http://schemas.microsoft.com/office/drawing/2014/main" id="{D46074BB-6BF7-8249-9377-D0271B2AECBB}"/>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
        <p:nvSpPr>
          <p:cNvPr id="3" name="Espace réservé du graphique 2">
            <a:extLst>
              <a:ext uri="{FF2B5EF4-FFF2-40B4-BE49-F238E27FC236}">
                <a16:creationId xmlns:a16="http://schemas.microsoft.com/office/drawing/2014/main" id="{66D3B633-BB7B-4941-BF9B-161C5342E3AA}"/>
              </a:ext>
            </a:extLst>
          </p:cNvPr>
          <p:cNvSpPr>
            <a:spLocks noGrp="1"/>
          </p:cNvSpPr>
          <p:nvPr>
            <p:ph type="chart" sz="quarter" idx="15"/>
          </p:nvPr>
        </p:nvSpPr>
        <p:spPr>
          <a:xfrm>
            <a:off x="323528" y="1707654"/>
            <a:ext cx="5761038" cy="2879725"/>
          </a:xfrm>
        </p:spPr>
        <p:txBody>
          <a:bodyPr/>
          <a:lstStyle/>
          <a:p>
            <a:r>
              <a:rPr lang="fr-FR" smtClean="0"/>
              <a:t>Cliquez sur l'icône pour ajouter un graphique</a:t>
            </a:r>
            <a:endParaRPr lang="fr-FR"/>
          </a:p>
        </p:txBody>
      </p:sp>
    </p:spTree>
    <p:extLst>
      <p:ext uri="{BB962C8B-B14F-4D97-AF65-F5344CB8AC3E}">
        <p14:creationId xmlns:p14="http://schemas.microsoft.com/office/powerpoint/2010/main" val="20441165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23528" y="1563639"/>
            <a:ext cx="2520000" cy="288032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563638"/>
            <a:ext cx="2520000" cy="2860762"/>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563638"/>
            <a:ext cx="2520000" cy="2860762"/>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1" y="4797632"/>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251C71F6-E0A6-1740-B64F-38F332886BAF}" type="datetime1">
              <a:rPr lang="fr-FR" cap="all" smtClean="0"/>
              <a:pPr/>
              <a:t>19/02/2023</a:t>
            </a:fld>
            <a:endParaRPr lang="fr-FR" cap="all" dirty="0"/>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323851" y="682802"/>
            <a:ext cx="8424863" cy="539991"/>
          </a:xfrm>
        </p:spPr>
        <p:txBody>
          <a:bodyPr/>
          <a:lstStyle/>
          <a:p>
            <a:r>
              <a:rPr lang="fr-FR" dirty="0"/>
              <a:t>Sommaire</a:t>
            </a:r>
          </a:p>
        </p:txBody>
      </p:sp>
      <p:sp>
        <p:nvSpPr>
          <p:cNvPr id="26" name="Espace réservé du pied de page 4">
            <a:extLst>
              <a:ext uri="{FF2B5EF4-FFF2-40B4-BE49-F238E27FC236}">
                <a16:creationId xmlns:a16="http://schemas.microsoft.com/office/drawing/2014/main" id="{745ED2D7-3CC1-3B41-AA37-64BDE1CE2471}"/>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Tree>
    <p:extLst>
      <p:ext uri="{BB962C8B-B14F-4D97-AF65-F5344CB8AC3E}">
        <p14:creationId xmlns:p14="http://schemas.microsoft.com/office/powerpoint/2010/main" val="16584537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1" y="4797632"/>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5E6183FC-BA60-7C49-ABF3-B50982741576}" type="datetime1">
              <a:rPr lang="fr-FR" cap="all" smtClean="0"/>
              <a:pPr/>
              <a:t>19/02/2023</a:t>
            </a:fld>
            <a:endParaRPr lang="fr-FR" cap="all" dirty="0"/>
          </a:p>
        </p:txBody>
      </p:sp>
      <p:sp>
        <p:nvSpPr>
          <p:cNvPr id="26" name="Espace réservé du pied de page 4">
            <a:extLst>
              <a:ext uri="{FF2B5EF4-FFF2-40B4-BE49-F238E27FC236}">
                <a16:creationId xmlns:a16="http://schemas.microsoft.com/office/drawing/2014/main" id="{745ED2D7-3CC1-3B41-AA37-64BDE1CE2471}"/>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323851" y="1248680"/>
            <a:ext cx="8424614" cy="242951"/>
          </a:xfrm>
        </p:spPr>
        <p:txBody>
          <a:bodyPr/>
          <a:lstStyle>
            <a:lvl1pPr marL="0" indent="95248">
              <a:spcBef>
                <a:spcPts val="400"/>
              </a:spcBef>
              <a:spcAft>
                <a:spcPts val="800"/>
              </a:spcAft>
              <a:buFont typeface="+mj-lt"/>
              <a:buNone/>
              <a:tabLst/>
              <a:defRPr sz="1500" b="1">
                <a:solidFill>
                  <a:schemeClr val="tx1">
                    <a:lumMod val="50000"/>
                    <a:lumOff val="50000"/>
                  </a:schemeClr>
                </a:solidFill>
              </a:defRPr>
            </a:lvl1pPr>
            <a:lvl2pPr marL="323992" indent="-143996">
              <a:spcBef>
                <a:spcPts val="600"/>
              </a:spcBef>
              <a:spcAft>
                <a:spcPts val="800"/>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323851" y="682802"/>
            <a:ext cx="8424863" cy="539991"/>
          </a:xfrm>
        </p:spPr>
        <p:txBody>
          <a:bodyPr/>
          <a:lstStyle/>
          <a:p>
            <a:r>
              <a:rPr lang="fr-FR" dirty="0"/>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323528" y="1707655"/>
            <a:ext cx="2556471"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a:extLst>
              <a:ext uri="{FF2B5EF4-FFF2-40B4-BE49-F238E27FC236}">
                <a16:creationId xmlns:a16="http://schemas.microsoft.com/office/drawing/2014/main" id="{DF66E72C-274C-AC4E-B20B-393EBD9A7172}"/>
              </a:ext>
            </a:extLst>
          </p:cNvPr>
          <p:cNvSpPr>
            <a:spLocks noGrp="1"/>
          </p:cNvSpPr>
          <p:nvPr>
            <p:ph type="body" sz="quarter" idx="14" hasCustomPrompt="1"/>
          </p:nvPr>
        </p:nvSpPr>
        <p:spPr bwMode="gray">
          <a:xfrm>
            <a:off x="3275856" y="1707655"/>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6228184" y="1707655"/>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2232605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323528" y="1707655"/>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1" y="4797632"/>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0597CDB5-73DC-8641-8CC1-FAD9379FD627}" type="datetime1">
              <a:rPr lang="fr-FR" cap="all" smtClean="0"/>
              <a:pPr/>
              <a:t>19/02/2023</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248680"/>
            <a:ext cx="8424614" cy="242951"/>
          </a:xfrm>
        </p:spPr>
        <p:txBody>
          <a:bodyPr/>
          <a:lstStyle>
            <a:lvl1pPr marL="0" indent="95248">
              <a:spcBef>
                <a:spcPts val="400"/>
              </a:spcBef>
              <a:spcAft>
                <a:spcPts val="800"/>
              </a:spcAft>
              <a:buFont typeface="+mj-lt"/>
              <a:buNone/>
              <a:tabLst/>
              <a:defRPr sz="1500" b="1">
                <a:solidFill>
                  <a:schemeClr val="tx1">
                    <a:lumMod val="50000"/>
                    <a:lumOff val="50000"/>
                  </a:schemeClr>
                </a:solidFill>
              </a:defRPr>
            </a:lvl1pPr>
            <a:lvl2pPr marL="323992" indent="-143996">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1" y="682802"/>
            <a:ext cx="8424863" cy="539991"/>
          </a:xfrm>
        </p:spPr>
        <p:txBody>
          <a:bodyPr/>
          <a:lstStyle/>
          <a:p>
            <a:r>
              <a:rPr lang="fr-FR" dirty="0"/>
              <a:t>Titre</a:t>
            </a:r>
          </a:p>
        </p:txBody>
      </p:sp>
      <p:sp>
        <p:nvSpPr>
          <p:cNvPr id="20" name="Espace réservé du pied de page 4">
            <a:extLst>
              <a:ext uri="{FF2B5EF4-FFF2-40B4-BE49-F238E27FC236}">
                <a16:creationId xmlns:a16="http://schemas.microsoft.com/office/drawing/2014/main" id="{D46074BB-6BF7-8249-9377-D0271B2AECBB}"/>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
        <p:nvSpPr>
          <p:cNvPr id="8" name="Espace réservé pour une image  7">
            <a:extLst>
              <a:ext uri="{FF2B5EF4-FFF2-40B4-BE49-F238E27FC236}">
                <a16:creationId xmlns:a16="http://schemas.microsoft.com/office/drawing/2014/main" id="{7004A35F-FCE5-0248-9AD4-C4E7502EF166}"/>
              </a:ext>
            </a:extLst>
          </p:cNvPr>
          <p:cNvSpPr>
            <a:spLocks noGrp="1"/>
          </p:cNvSpPr>
          <p:nvPr>
            <p:ph type="pic" sz="quarter" idx="15"/>
          </p:nvPr>
        </p:nvSpPr>
        <p:spPr>
          <a:xfrm>
            <a:off x="3131840" y="1707655"/>
            <a:ext cx="5616624" cy="2880320"/>
          </a:xfrm>
        </p:spPr>
        <p:txBody>
          <a:bodyPr/>
          <a:lstStyle/>
          <a:p>
            <a:r>
              <a:rPr lang="fr-FR"/>
              <a:t>Cliquez sur l'icône pour ajouter une image</a:t>
            </a:r>
          </a:p>
        </p:txBody>
      </p:sp>
    </p:spTree>
    <p:extLst>
      <p:ext uri="{BB962C8B-B14F-4D97-AF65-F5344CB8AC3E}">
        <p14:creationId xmlns:p14="http://schemas.microsoft.com/office/powerpoint/2010/main" val="22497508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6228184" y="1707655"/>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1" y="4797632"/>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8E1290DD-BE4D-794B-919C-D565D1B9C67D}" type="datetime1">
              <a:rPr lang="fr-FR" cap="all" smtClean="0"/>
              <a:pPr/>
              <a:t>19/02/2023</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248680"/>
            <a:ext cx="8424614" cy="242951"/>
          </a:xfrm>
        </p:spPr>
        <p:txBody>
          <a:bodyPr/>
          <a:lstStyle>
            <a:lvl1pPr marL="0" indent="95248">
              <a:spcBef>
                <a:spcPts val="400"/>
              </a:spcBef>
              <a:spcAft>
                <a:spcPts val="800"/>
              </a:spcAft>
              <a:buFont typeface="+mj-lt"/>
              <a:buNone/>
              <a:tabLst/>
              <a:defRPr sz="1500" b="1">
                <a:solidFill>
                  <a:schemeClr val="tx1">
                    <a:lumMod val="50000"/>
                    <a:lumOff val="50000"/>
                  </a:schemeClr>
                </a:solidFill>
              </a:defRPr>
            </a:lvl1pPr>
            <a:lvl2pPr marL="323992" indent="-143996">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1" y="682802"/>
            <a:ext cx="8424863" cy="539991"/>
          </a:xfrm>
        </p:spPr>
        <p:txBody>
          <a:bodyPr/>
          <a:lstStyle/>
          <a:p>
            <a:r>
              <a:rPr lang="fr-FR" dirty="0"/>
              <a:t>Titre</a:t>
            </a:r>
          </a:p>
        </p:txBody>
      </p:sp>
      <p:sp>
        <p:nvSpPr>
          <p:cNvPr id="20" name="Espace réservé du pied de page 4">
            <a:extLst>
              <a:ext uri="{FF2B5EF4-FFF2-40B4-BE49-F238E27FC236}">
                <a16:creationId xmlns:a16="http://schemas.microsoft.com/office/drawing/2014/main" id="{D46074BB-6BF7-8249-9377-D0271B2AECBB}"/>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
        <p:nvSpPr>
          <p:cNvPr id="3" name="Espace réservé du graphique 2">
            <a:extLst>
              <a:ext uri="{FF2B5EF4-FFF2-40B4-BE49-F238E27FC236}">
                <a16:creationId xmlns:a16="http://schemas.microsoft.com/office/drawing/2014/main" id="{66D3B633-BB7B-4941-BF9B-161C5342E3AA}"/>
              </a:ext>
            </a:extLst>
          </p:cNvPr>
          <p:cNvSpPr>
            <a:spLocks noGrp="1"/>
          </p:cNvSpPr>
          <p:nvPr>
            <p:ph type="chart" sz="quarter" idx="15"/>
          </p:nvPr>
        </p:nvSpPr>
        <p:spPr>
          <a:xfrm>
            <a:off x="323528" y="1707655"/>
            <a:ext cx="5761038" cy="2879725"/>
          </a:xfrm>
        </p:spPr>
        <p:txBody>
          <a:bodyPr/>
          <a:lstStyle/>
          <a:p>
            <a:r>
              <a:rPr lang="fr-FR"/>
              <a:t>Cliquez sur l'icône pour ajouter un graphique</a:t>
            </a:r>
          </a:p>
        </p:txBody>
      </p:sp>
    </p:spTree>
    <p:extLst>
      <p:ext uri="{BB962C8B-B14F-4D97-AF65-F5344CB8AC3E}">
        <p14:creationId xmlns:p14="http://schemas.microsoft.com/office/powerpoint/2010/main" val="7807999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829DF172-12F0-D244-8F51-E16DC05073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52000" y="252000"/>
            <a:ext cx="1440000" cy="1440000"/>
          </a:xfrm>
          <a:prstGeom prst="rect">
            <a:avLst/>
          </a:prstGeom>
        </p:spPr>
      </p:pic>
      <p:sp>
        <p:nvSpPr>
          <p:cNvPr id="11" name="Espace réservé du texte 10"/>
          <p:cNvSpPr>
            <a:spLocks noGrp="1"/>
          </p:cNvSpPr>
          <p:nvPr>
            <p:ph type="body" sz="quarter" idx="13" hasCustomPrompt="1"/>
          </p:nvPr>
        </p:nvSpPr>
        <p:spPr bwMode="gray">
          <a:xfrm>
            <a:off x="323850" y="2139702"/>
            <a:ext cx="8424000" cy="2293224"/>
          </a:xfrm>
        </p:spPr>
        <p:txBody>
          <a:bodyPr/>
          <a:lstStyle>
            <a:lvl1pPr>
              <a:lnSpc>
                <a:spcPct val="90000"/>
              </a:lnSpc>
              <a:spcAft>
                <a:spcPts val="0"/>
              </a:spcAft>
              <a:defRPr sz="3250" b="1" cap="all" baseline="0"/>
            </a:lvl1pPr>
            <a:lvl2pPr marL="92073" indent="0">
              <a:spcBef>
                <a:spcPts val="500"/>
              </a:spcBef>
              <a:spcAft>
                <a:spcPts val="0"/>
              </a:spcAft>
              <a:buNone/>
              <a:tabLst/>
              <a:defRPr sz="1850"/>
            </a:lvl2pPr>
          </a:lstStyle>
          <a:p>
            <a:pPr lvl="0"/>
            <a:r>
              <a:rPr lang="fr-FR" dirty="0"/>
              <a:t>Titre</a:t>
            </a:r>
          </a:p>
          <a:p>
            <a:pPr lvl="1"/>
            <a:r>
              <a:rPr lang="fr-FR" dirty="0"/>
              <a:t>Sous-titre</a:t>
            </a:r>
          </a:p>
        </p:txBody>
      </p:sp>
      <p:cxnSp>
        <p:nvCxnSpPr>
          <p:cNvPr id="12" name="Connecteur droit 11"/>
          <p:cNvCxnSpPr>
            <a:cxnSpLocks/>
          </p:cNvCxnSpPr>
          <p:nvPr/>
        </p:nvCxnSpPr>
        <p:spPr bwMode="gray">
          <a:xfrm>
            <a:off x="323851"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e la date 3">
            <a:extLst>
              <a:ext uri="{FF2B5EF4-FFF2-40B4-BE49-F238E27FC236}">
                <a16:creationId xmlns:a16="http://schemas.microsoft.com/office/drawing/2014/main" id="{C192E6B1-2CEB-FB47-B10B-D25D43DF8D96}"/>
              </a:ext>
            </a:extLst>
          </p:cNvPr>
          <p:cNvSpPr>
            <a:spLocks noGrp="1"/>
          </p:cNvSpPr>
          <p:nvPr>
            <p:ph type="dt" sz="half" idx="2"/>
          </p:nvPr>
        </p:nvSpPr>
        <p:spPr bwMode="gray">
          <a:xfrm>
            <a:off x="323851" y="4797632"/>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D7698221-35EF-134F-B87A-568DECC70F29}" type="datetime1">
              <a:rPr lang="fr-FR" cap="all" smtClean="0"/>
              <a:pPr/>
              <a:t>19/02/2023</a:t>
            </a:fld>
            <a:endParaRPr lang="fr-FR" cap="all" dirty="0"/>
          </a:p>
        </p:txBody>
      </p:sp>
      <p:sp>
        <p:nvSpPr>
          <p:cNvPr id="14" name="Espace réservé du numéro de diapositive 5">
            <a:extLst>
              <a:ext uri="{FF2B5EF4-FFF2-40B4-BE49-F238E27FC236}">
                <a16:creationId xmlns:a16="http://schemas.microsoft.com/office/drawing/2014/main" id="{0593ECE3-ACEF-7441-BABB-08F519CCE72F}"/>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6" name="Espace réservé du pied de page 4">
            <a:extLst>
              <a:ext uri="{FF2B5EF4-FFF2-40B4-BE49-F238E27FC236}">
                <a16:creationId xmlns:a16="http://schemas.microsoft.com/office/drawing/2014/main" id="{4D728EC0-9FC5-AB4E-B907-86A468EF1E2A}"/>
              </a:ext>
            </a:extLst>
          </p:cNvPr>
          <p:cNvSpPr>
            <a:spLocks noGrp="1"/>
          </p:cNvSpPr>
          <p:nvPr>
            <p:ph type="ftr" sz="quarter" idx="3"/>
          </p:nvPr>
        </p:nvSpPr>
        <p:spPr bwMode="gray">
          <a:xfrm>
            <a:off x="4067945" y="195486"/>
            <a:ext cx="4680769"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pic>
        <p:nvPicPr>
          <p:cNvPr id="15" name="Image 14">
            <a:extLst>
              <a:ext uri="{FF2B5EF4-FFF2-40B4-BE49-F238E27FC236}">
                <a16:creationId xmlns:a16="http://schemas.microsoft.com/office/drawing/2014/main" id="{0B5534E2-19C3-C848-AD92-C2BA62CED4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057385" y="347483"/>
            <a:ext cx="2010556" cy="1154711"/>
          </a:xfrm>
          <a:prstGeom prst="rect">
            <a:avLst/>
          </a:prstGeom>
        </p:spPr>
      </p:pic>
    </p:spTree>
    <p:extLst>
      <p:ext uri="{BB962C8B-B14F-4D97-AF65-F5344CB8AC3E}">
        <p14:creationId xmlns:p14="http://schemas.microsoft.com/office/powerpoint/2010/main" val="8639156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43958"/>
          </a:xfrm>
          <a:solidFill>
            <a:schemeClr val="tx2"/>
          </a:solidFill>
        </p:spPr>
        <p:txBody>
          <a:bodyPr tIns="1080000" anchor="ctr" anchorCtr="0"/>
          <a:lstStyle>
            <a:lvl1pPr algn="ctr">
              <a:defRPr cap="all" baseline="0">
                <a:solidFill>
                  <a:schemeClr val="bg1"/>
                </a:solidFill>
              </a:defRPr>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7" name="Espace réservé de la date 3">
            <a:extLst>
              <a:ext uri="{FF2B5EF4-FFF2-40B4-BE49-F238E27FC236}">
                <a16:creationId xmlns:a16="http://schemas.microsoft.com/office/drawing/2014/main" id="{02A90153-98CB-E943-A611-AD9242F15601}"/>
              </a:ext>
            </a:extLst>
          </p:cNvPr>
          <p:cNvSpPr>
            <a:spLocks noGrp="1"/>
          </p:cNvSpPr>
          <p:nvPr>
            <p:ph type="dt" sz="half" idx="2"/>
          </p:nvPr>
        </p:nvSpPr>
        <p:spPr bwMode="gray">
          <a:xfrm>
            <a:off x="364285" y="4797632"/>
            <a:ext cx="1170000" cy="345869"/>
          </a:xfrm>
          <a:prstGeom prst="rect">
            <a:avLst/>
          </a:prstGeom>
        </p:spPr>
        <p:txBody>
          <a:bodyPr vert="horz" lIns="0" tIns="0" rIns="0" bIns="0" rtlCol="0" anchor="ctr" anchorCtr="0">
            <a:noAutofit/>
          </a:bodyPr>
          <a:lstStyle>
            <a:lvl1pPr algn="l">
              <a:defRPr sz="750" b="1">
                <a:solidFill>
                  <a:schemeClr val="bg1"/>
                </a:solidFill>
              </a:defRPr>
            </a:lvl1pPr>
          </a:lstStyle>
          <a:p>
            <a:fld id="{5F7325A3-5315-1B4B-A0D9-112471EB5837}" type="datetime1">
              <a:rPr lang="fr-FR" cap="all" smtClean="0"/>
              <a:pPr/>
              <a:t>19/02/2023</a:t>
            </a:fld>
            <a:endParaRPr lang="fr-FR" cap="all" dirty="0"/>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395990" indent="-395990">
              <a:buFont typeface="+mj-lt"/>
              <a:buAutoNum type="arabicPeriod"/>
              <a:defRPr sz="3250">
                <a:solidFill>
                  <a:schemeClr val="bg1"/>
                </a:solidFill>
              </a:defRPr>
            </a:lvl1pPr>
          </a:lstStyle>
          <a:p>
            <a:r>
              <a:rPr lang="fr-FR" dirty="0"/>
              <a:t>Titre</a:t>
            </a:r>
          </a:p>
        </p:txBody>
      </p:sp>
      <p:sp>
        <p:nvSpPr>
          <p:cNvPr id="10" name="Espace réservé du numéro de diapositive 5">
            <a:extLst>
              <a:ext uri="{FF2B5EF4-FFF2-40B4-BE49-F238E27FC236}">
                <a16:creationId xmlns:a16="http://schemas.microsoft.com/office/drawing/2014/main" id="{BE3965BE-3A81-1248-821F-39E8294A18F0}"/>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bg1"/>
                </a:solidFill>
              </a:defRPr>
            </a:lvl1pPr>
          </a:lstStyle>
          <a:p>
            <a:fld id="{733122C9-A0B9-462F-8757-0847AD287B63}" type="slidenum">
              <a:rPr lang="fr-FR" smtClean="0"/>
              <a:pPr/>
              <a:t>‹N°›</a:t>
            </a:fld>
            <a:endParaRPr lang="fr-FR" dirty="0"/>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Tree>
    <p:extLst>
      <p:ext uri="{BB962C8B-B14F-4D97-AF65-F5344CB8AC3E}">
        <p14:creationId xmlns:p14="http://schemas.microsoft.com/office/powerpoint/2010/main" val="37002711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4EA19884-7A29-DC4E-9311-A62E54788E52}" type="datetime1">
              <a:rPr lang="fr-FR" smtClean="0"/>
              <a:t>19/02/2023</a:t>
            </a:fld>
            <a:endParaRPr lang="fr-FR" dirty="0"/>
          </a:p>
        </p:txBody>
      </p:sp>
      <p:sp>
        <p:nvSpPr>
          <p:cNvPr id="5" name="Espace réservé du pied de page 4"/>
          <p:cNvSpPr>
            <a:spLocks noGrp="1"/>
          </p:cNvSpPr>
          <p:nvPr>
            <p:ph type="ftr" sz="quarter" idx="11"/>
          </p:nvPr>
        </p:nvSpPr>
        <p:spPr bwMode="gray">
          <a:xfrm>
            <a:off x="720000" y="4371950"/>
            <a:ext cx="3240000" cy="447947"/>
          </a:xfrm>
        </p:spPr>
        <p:txBody>
          <a:bodyPr anchor="ctr" anchorCtr="0"/>
          <a:lstStyle>
            <a:lvl1pPr algn="l">
              <a:defRPr sz="1150"/>
            </a:lvl1pPr>
          </a:lstStyle>
          <a:p>
            <a:r>
              <a:rPr lang="fr-FR" dirty="0"/>
              <a:t>DG/DAR</a:t>
            </a: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10" name="Image 9">
            <a:extLst>
              <a:ext uri="{FF2B5EF4-FFF2-40B4-BE49-F238E27FC236}">
                <a16:creationId xmlns:a16="http://schemas.microsoft.com/office/drawing/2014/main" id="{753DF2B5-DDEC-9F4F-AC71-1D361A99EA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228185" y="537850"/>
            <a:ext cx="2195813" cy="1261109"/>
          </a:xfrm>
          <a:prstGeom prst="rect">
            <a:avLst/>
          </a:prstGeom>
        </p:spPr>
      </p:pic>
      <p:pic>
        <p:nvPicPr>
          <p:cNvPr id="11" name="Image 10">
            <a:extLst>
              <a:ext uri="{FF2B5EF4-FFF2-40B4-BE49-F238E27FC236}">
                <a16:creationId xmlns:a16="http://schemas.microsoft.com/office/drawing/2014/main" id="{AA456506-B875-0447-AE4C-DB90090465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540000" y="360000"/>
            <a:ext cx="2700000" cy="2700000"/>
          </a:xfrm>
          <a:prstGeom prst="rect">
            <a:avLst/>
          </a:prstGeom>
        </p:spPr>
      </p:pic>
      <p:sp>
        <p:nvSpPr>
          <p:cNvPr id="12" name="ZoneTexte 11"/>
          <p:cNvSpPr txBox="1"/>
          <p:nvPr userDrawn="1"/>
        </p:nvSpPr>
        <p:spPr>
          <a:xfrm>
            <a:off x="3851921" y="2643759"/>
            <a:ext cx="4680520" cy="1400383"/>
          </a:xfrm>
          <a:prstGeom prst="rect">
            <a:avLst/>
          </a:prstGeom>
          <a:noFill/>
        </p:spPr>
        <p:txBody>
          <a:bodyPr wrap="square" rtlCol="0">
            <a:spAutoFit/>
          </a:bodyPr>
          <a:lstStyle/>
          <a:p>
            <a:pPr algn="r"/>
            <a:r>
              <a:rPr lang="fr-FR" sz="2500" b="1" dirty="0"/>
              <a:t>GT Allocation de ressources</a:t>
            </a:r>
          </a:p>
          <a:p>
            <a:pPr algn="r"/>
            <a:r>
              <a:rPr lang="fr-FR" sz="2500" b="1" dirty="0"/>
              <a:t>8</a:t>
            </a:r>
            <a:r>
              <a:rPr lang="fr-FR" sz="2500" b="1" baseline="0" dirty="0"/>
              <a:t> janvier 2021</a:t>
            </a:r>
            <a:endParaRPr lang="fr-FR" sz="2500" b="1" dirty="0"/>
          </a:p>
          <a:p>
            <a:pPr algn="r"/>
            <a:r>
              <a:rPr lang="fr-FR" sz="1500" dirty="0"/>
              <a:t>Atterrissage  2020 &amp; Préparation 2021</a:t>
            </a:r>
          </a:p>
          <a:p>
            <a:pPr algn="r"/>
            <a:endParaRPr lang="fr-FR" sz="2000" b="1" dirty="0"/>
          </a:p>
        </p:txBody>
      </p:sp>
    </p:spTree>
    <p:extLst>
      <p:ext uri="{BB962C8B-B14F-4D97-AF65-F5344CB8AC3E}">
        <p14:creationId xmlns:p14="http://schemas.microsoft.com/office/powerpoint/2010/main" val="7105079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4ème 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4EA19884-7A29-DC4E-9311-A62E54788E52}" type="datetime1">
              <a:rPr lang="fr-FR" smtClean="0"/>
              <a:t>19/02/2023</a:t>
            </a:fld>
            <a:endParaRPr lang="fr-FR" dirty="0"/>
          </a:p>
        </p:txBody>
      </p:sp>
      <p:sp>
        <p:nvSpPr>
          <p:cNvPr id="5" name="Espace réservé du pied de page 4"/>
          <p:cNvSpPr>
            <a:spLocks noGrp="1"/>
          </p:cNvSpPr>
          <p:nvPr>
            <p:ph type="ftr" sz="quarter" idx="11"/>
          </p:nvPr>
        </p:nvSpPr>
        <p:spPr bwMode="gray">
          <a:xfrm>
            <a:off x="720000" y="4371950"/>
            <a:ext cx="3240000" cy="447947"/>
          </a:xfrm>
        </p:spPr>
        <p:txBody>
          <a:bodyPr anchor="ctr" anchorCtr="0"/>
          <a:lstStyle>
            <a:lvl1pPr algn="l">
              <a:defRPr sz="1150"/>
            </a:lvl1pPr>
          </a:lstStyle>
          <a:p>
            <a:r>
              <a:rPr lang="fr-FR" dirty="0"/>
              <a:t>Intitulé de la direction/service</a:t>
            </a: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10" name="Image 9">
            <a:extLst>
              <a:ext uri="{FF2B5EF4-FFF2-40B4-BE49-F238E27FC236}">
                <a16:creationId xmlns:a16="http://schemas.microsoft.com/office/drawing/2014/main" id="{753DF2B5-DDEC-9F4F-AC71-1D361A99EA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228185" y="537850"/>
            <a:ext cx="2195813" cy="1261109"/>
          </a:xfrm>
          <a:prstGeom prst="rect">
            <a:avLst/>
          </a:prstGeom>
        </p:spPr>
      </p:pic>
      <p:pic>
        <p:nvPicPr>
          <p:cNvPr id="11" name="Image 10">
            <a:extLst>
              <a:ext uri="{FF2B5EF4-FFF2-40B4-BE49-F238E27FC236}">
                <a16:creationId xmlns:a16="http://schemas.microsoft.com/office/drawing/2014/main" id="{AA456506-B875-0447-AE4C-DB90090465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540000" y="360000"/>
            <a:ext cx="2700000" cy="2700000"/>
          </a:xfrm>
          <a:prstGeom prst="rect">
            <a:avLst/>
          </a:prstGeom>
        </p:spPr>
      </p:pic>
    </p:spTree>
    <p:extLst>
      <p:ext uri="{BB962C8B-B14F-4D97-AF65-F5344CB8AC3E}">
        <p14:creationId xmlns:p14="http://schemas.microsoft.com/office/powerpoint/2010/main" val="32495250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dirty="0"/>
          </a:p>
        </p:txBody>
      </p:sp>
      <p:sp>
        <p:nvSpPr>
          <p:cNvPr id="9" name="Espace réservé de la date 3">
            <a:extLst>
              <a:ext uri="{FF2B5EF4-FFF2-40B4-BE49-F238E27FC236}">
                <a16:creationId xmlns:a16="http://schemas.microsoft.com/office/drawing/2014/main" id="{E9918C01-3017-D749-B811-9FCBA8038409}"/>
              </a:ext>
            </a:extLst>
          </p:cNvPr>
          <p:cNvSpPr>
            <a:spLocks noGrp="1"/>
          </p:cNvSpPr>
          <p:nvPr>
            <p:ph type="dt" sz="half" idx="2"/>
          </p:nvPr>
        </p:nvSpPr>
        <p:spPr bwMode="gray">
          <a:xfrm>
            <a:off x="323850" y="4797631"/>
            <a:ext cx="1170000" cy="345869"/>
          </a:xfrm>
          <a:prstGeom prst="rect">
            <a:avLst/>
          </a:prstGeom>
        </p:spPr>
        <p:txBody>
          <a:bodyPr vert="horz" lIns="0" tIns="0" rIns="0" bIns="0" rtlCol="0" anchor="ctr" anchorCtr="0">
            <a:noAutofit/>
          </a:bodyPr>
          <a:lstStyle>
            <a:lvl1pPr algn="l">
              <a:defRPr sz="750" b="1">
                <a:solidFill>
                  <a:schemeClr val="tx1"/>
                </a:solidFill>
              </a:defRPr>
            </a:lvl1pPr>
          </a:lstStyle>
          <a:p>
            <a:fld id="{6A4A60EE-9D13-3442-9796-E718C6343EC1}" type="datetime1">
              <a:rPr lang="fr-FR" cap="all" smtClean="0"/>
              <a:pPr/>
              <a:t>19/02/2023</a:t>
            </a:fld>
            <a:endParaRPr lang="fr-FR" cap="all" dirty="0"/>
          </a:p>
        </p:txBody>
      </p:sp>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323851" y="1248679"/>
            <a:ext cx="8424614" cy="242951"/>
          </a:xfrm>
        </p:spPr>
        <p:txBody>
          <a:bodyPr/>
          <a:lstStyle>
            <a:lvl1pPr marL="9525" indent="85725">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p:txBody>
          <a:bodyPr/>
          <a:lstStyle/>
          <a:p>
            <a:r>
              <a:rPr lang="fr-FR" dirty="0"/>
              <a:t>Titre</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323850" y="1707654"/>
            <a:ext cx="8424334"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17179604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23528" y="1563638"/>
            <a:ext cx="2520000" cy="288032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251C71F6-E0A6-1740-B64F-38F332886BAF}" type="datetime1">
              <a:rPr lang="fr-FR" cap="all" smtClean="0"/>
              <a:pPr/>
              <a:t>19/02/2023</a:t>
            </a:fld>
            <a:endParaRPr lang="fr-FR" cap="all" dirty="0"/>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323850" y="682801"/>
            <a:ext cx="8424863" cy="539991"/>
          </a:xfrm>
        </p:spPr>
        <p:txBody>
          <a:bodyPr/>
          <a:lstStyle/>
          <a:p>
            <a:r>
              <a:rPr lang="fr-FR" dirty="0"/>
              <a:t>Sommaire</a:t>
            </a:r>
          </a:p>
        </p:txBody>
      </p:sp>
    </p:spTree>
    <p:extLst>
      <p:ext uri="{BB962C8B-B14F-4D97-AF65-F5344CB8AC3E}">
        <p14:creationId xmlns:p14="http://schemas.microsoft.com/office/powerpoint/2010/main" val="214420560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829DF172-12F0-D244-8F51-E16DC05073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52000" y="252000"/>
            <a:ext cx="1440000" cy="1440000"/>
          </a:xfrm>
          <a:prstGeom prst="rect">
            <a:avLst/>
          </a:prstGeom>
        </p:spPr>
      </p:pic>
      <p:sp>
        <p:nvSpPr>
          <p:cNvPr id="11" name="Espace réservé du texte 10"/>
          <p:cNvSpPr>
            <a:spLocks noGrp="1"/>
          </p:cNvSpPr>
          <p:nvPr>
            <p:ph type="body" sz="quarter" idx="13" hasCustomPrompt="1"/>
          </p:nvPr>
        </p:nvSpPr>
        <p:spPr bwMode="gray">
          <a:xfrm>
            <a:off x="323850" y="2139702"/>
            <a:ext cx="8424000" cy="2293224"/>
          </a:xfrm>
        </p:spPr>
        <p:txBody>
          <a:bodyPr/>
          <a:lstStyle>
            <a:lvl1pPr>
              <a:lnSpc>
                <a:spcPct val="90000"/>
              </a:lnSpc>
              <a:spcAft>
                <a:spcPts val="0"/>
              </a:spcAft>
              <a:defRPr sz="3250" b="1" cap="all" baseline="0"/>
            </a:lvl1pPr>
            <a:lvl2pPr marL="92075" indent="0">
              <a:spcBef>
                <a:spcPts val="500"/>
              </a:spcBef>
              <a:spcAft>
                <a:spcPts val="0"/>
              </a:spcAft>
              <a:buNone/>
              <a:tabLst/>
              <a:defRPr sz="1850"/>
            </a:lvl2pPr>
          </a:lstStyle>
          <a:p>
            <a:pPr lvl="0"/>
            <a:r>
              <a:rPr lang="fr-FR" dirty="0"/>
              <a:t>Titre</a:t>
            </a:r>
          </a:p>
          <a:p>
            <a:pPr lvl="1"/>
            <a:r>
              <a:rPr lang="fr-FR" dirty="0"/>
              <a:t>Sous-titre</a:t>
            </a:r>
          </a:p>
        </p:txBody>
      </p:sp>
      <p:cxnSp>
        <p:nvCxnSpPr>
          <p:cNvPr id="12" name="Connecteur droit 11"/>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e la date 3">
            <a:extLst>
              <a:ext uri="{FF2B5EF4-FFF2-40B4-BE49-F238E27FC236}">
                <a16:creationId xmlns:a16="http://schemas.microsoft.com/office/drawing/2014/main" id="{C192E6B1-2CEB-FB47-B10B-D25D43DF8D96}"/>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D7698221-35EF-134F-B87A-568DECC70F29}" type="datetime1">
              <a:rPr lang="fr-FR" cap="all" smtClean="0"/>
              <a:pPr/>
              <a:t>19/02/2023</a:t>
            </a:fld>
            <a:endParaRPr lang="fr-FR" cap="all" dirty="0"/>
          </a:p>
        </p:txBody>
      </p:sp>
      <p:sp>
        <p:nvSpPr>
          <p:cNvPr id="14" name="Espace réservé du numéro de diapositive 5">
            <a:extLst>
              <a:ext uri="{FF2B5EF4-FFF2-40B4-BE49-F238E27FC236}">
                <a16:creationId xmlns:a16="http://schemas.microsoft.com/office/drawing/2014/main" id="{0593ECE3-ACEF-7441-BABB-08F519CCE72F}"/>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6" name="Espace réservé du pied de page 4">
            <a:extLst>
              <a:ext uri="{FF2B5EF4-FFF2-40B4-BE49-F238E27FC236}">
                <a16:creationId xmlns:a16="http://schemas.microsoft.com/office/drawing/2014/main" id="{4D728EC0-9FC5-AB4E-B907-86A468EF1E2A}"/>
              </a:ext>
            </a:extLst>
          </p:cNvPr>
          <p:cNvSpPr>
            <a:spLocks noGrp="1"/>
          </p:cNvSpPr>
          <p:nvPr>
            <p:ph type="ftr" sz="quarter" idx="3"/>
          </p:nvPr>
        </p:nvSpPr>
        <p:spPr bwMode="gray">
          <a:xfrm>
            <a:off x="4067944" y="195486"/>
            <a:ext cx="4680769"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pic>
        <p:nvPicPr>
          <p:cNvPr id="15" name="Image 14">
            <a:extLst>
              <a:ext uri="{FF2B5EF4-FFF2-40B4-BE49-F238E27FC236}">
                <a16:creationId xmlns:a16="http://schemas.microsoft.com/office/drawing/2014/main" id="{0B5534E2-19C3-C848-AD92-C2BA62CED4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057385" y="347482"/>
            <a:ext cx="2010556" cy="1154711"/>
          </a:xfrm>
          <a:prstGeom prst="rect">
            <a:avLst/>
          </a:prstGeom>
        </p:spPr>
      </p:pic>
    </p:spTree>
    <p:extLst>
      <p:ext uri="{BB962C8B-B14F-4D97-AF65-F5344CB8AC3E}">
        <p14:creationId xmlns:p14="http://schemas.microsoft.com/office/powerpoint/2010/main" val="2785818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5E6183FC-BA60-7C49-ABF3-B50982741576}" type="datetime1">
              <a:rPr lang="fr-FR" cap="all" smtClean="0"/>
              <a:pPr/>
              <a:t>19/02/2023</a:t>
            </a:fld>
            <a:endParaRPr lang="fr-FR" cap="all" dirty="0"/>
          </a:p>
        </p:txBody>
      </p:sp>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323850" y="682801"/>
            <a:ext cx="8424863" cy="539991"/>
          </a:xfrm>
        </p:spPr>
        <p:txBody>
          <a:bodyPr/>
          <a:lstStyle/>
          <a:p>
            <a:r>
              <a:rPr lang="fr-FR" dirty="0"/>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323528" y="1707654"/>
            <a:ext cx="2556471"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a:extLst>
              <a:ext uri="{FF2B5EF4-FFF2-40B4-BE49-F238E27FC236}">
                <a16:creationId xmlns:a16="http://schemas.microsoft.com/office/drawing/2014/main" id="{DF66E72C-274C-AC4E-B20B-393EBD9A7172}"/>
              </a:ext>
            </a:extLst>
          </p:cNvPr>
          <p:cNvSpPr>
            <a:spLocks noGrp="1"/>
          </p:cNvSpPr>
          <p:nvPr>
            <p:ph type="body" sz="quarter" idx="14" hasCustomPrompt="1"/>
          </p:nvPr>
        </p:nvSpPr>
        <p:spPr bwMode="gray">
          <a:xfrm>
            <a:off x="3275856"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1193243058"/>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323528"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0597CDB5-73DC-8641-8CC1-FAD9379FD627}" type="datetime1">
              <a:rPr lang="fr-FR" cap="all" smtClean="0"/>
              <a:pPr/>
              <a:t>19/02/2023</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0" y="682801"/>
            <a:ext cx="8424863" cy="539991"/>
          </a:xfrm>
        </p:spPr>
        <p:txBody>
          <a:bodyPr/>
          <a:lstStyle/>
          <a:p>
            <a:r>
              <a:rPr lang="fr-FR" dirty="0"/>
              <a:t>Titre</a:t>
            </a:r>
          </a:p>
        </p:txBody>
      </p:sp>
      <p:sp>
        <p:nvSpPr>
          <p:cNvPr id="8" name="Espace réservé pour une image  7">
            <a:extLst>
              <a:ext uri="{FF2B5EF4-FFF2-40B4-BE49-F238E27FC236}">
                <a16:creationId xmlns:a16="http://schemas.microsoft.com/office/drawing/2014/main" id="{7004A35F-FCE5-0248-9AD4-C4E7502EF166}"/>
              </a:ext>
            </a:extLst>
          </p:cNvPr>
          <p:cNvSpPr>
            <a:spLocks noGrp="1"/>
          </p:cNvSpPr>
          <p:nvPr>
            <p:ph type="pic" sz="quarter" idx="15"/>
          </p:nvPr>
        </p:nvSpPr>
        <p:spPr>
          <a:xfrm>
            <a:off x="3131840" y="1707654"/>
            <a:ext cx="5616624" cy="2880320"/>
          </a:xfrm>
        </p:spPr>
        <p:txBody>
          <a:bodyPr/>
          <a:lstStyle/>
          <a:p>
            <a:r>
              <a:rPr lang="fr-FR" smtClean="0"/>
              <a:t>Cliquez sur l'icône pour ajouter une image</a:t>
            </a:r>
            <a:endParaRPr lang="fr-FR"/>
          </a:p>
        </p:txBody>
      </p:sp>
    </p:spTree>
    <p:extLst>
      <p:ext uri="{BB962C8B-B14F-4D97-AF65-F5344CB8AC3E}">
        <p14:creationId xmlns:p14="http://schemas.microsoft.com/office/powerpoint/2010/main" val="1114914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8E1290DD-BE4D-794B-919C-D565D1B9C67D}" type="datetime1">
              <a:rPr lang="fr-FR" cap="all" smtClean="0"/>
              <a:pPr/>
              <a:t>19/02/2023</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0" y="682801"/>
            <a:ext cx="8424863" cy="539991"/>
          </a:xfrm>
        </p:spPr>
        <p:txBody>
          <a:bodyPr/>
          <a:lstStyle/>
          <a:p>
            <a:r>
              <a:rPr lang="fr-FR" dirty="0"/>
              <a:t>Titre</a:t>
            </a:r>
          </a:p>
        </p:txBody>
      </p:sp>
      <p:sp>
        <p:nvSpPr>
          <p:cNvPr id="3" name="Espace réservé du graphique 2">
            <a:extLst>
              <a:ext uri="{FF2B5EF4-FFF2-40B4-BE49-F238E27FC236}">
                <a16:creationId xmlns:a16="http://schemas.microsoft.com/office/drawing/2014/main" id="{66D3B633-BB7B-4941-BF9B-161C5342E3AA}"/>
              </a:ext>
            </a:extLst>
          </p:cNvPr>
          <p:cNvSpPr>
            <a:spLocks noGrp="1"/>
          </p:cNvSpPr>
          <p:nvPr>
            <p:ph type="chart" sz="quarter" idx="15"/>
          </p:nvPr>
        </p:nvSpPr>
        <p:spPr>
          <a:xfrm>
            <a:off x="323528" y="1707654"/>
            <a:ext cx="5761038" cy="2879725"/>
          </a:xfrm>
        </p:spPr>
        <p:txBody>
          <a:bodyPr/>
          <a:lstStyle/>
          <a:p>
            <a:r>
              <a:rPr lang="fr-FR" smtClean="0"/>
              <a:t>Cliquez sur l'icône pour ajouter un graphique</a:t>
            </a:r>
            <a:endParaRPr lang="fr-FR"/>
          </a:p>
        </p:txBody>
      </p:sp>
    </p:spTree>
    <p:extLst>
      <p:ext uri="{BB962C8B-B14F-4D97-AF65-F5344CB8AC3E}">
        <p14:creationId xmlns:p14="http://schemas.microsoft.com/office/powerpoint/2010/main" val="5698955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829DF172-12F0-D244-8F51-E16DC05073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52000" y="252000"/>
            <a:ext cx="1440000" cy="1440000"/>
          </a:xfrm>
          <a:prstGeom prst="rect">
            <a:avLst/>
          </a:prstGeom>
        </p:spPr>
      </p:pic>
      <p:sp>
        <p:nvSpPr>
          <p:cNvPr id="11" name="Espace réservé du texte 10"/>
          <p:cNvSpPr>
            <a:spLocks noGrp="1"/>
          </p:cNvSpPr>
          <p:nvPr>
            <p:ph type="body" sz="quarter" idx="13" hasCustomPrompt="1"/>
          </p:nvPr>
        </p:nvSpPr>
        <p:spPr bwMode="gray">
          <a:xfrm>
            <a:off x="323850" y="2139702"/>
            <a:ext cx="8424000" cy="2293224"/>
          </a:xfrm>
        </p:spPr>
        <p:txBody>
          <a:bodyPr/>
          <a:lstStyle>
            <a:lvl1pPr>
              <a:lnSpc>
                <a:spcPct val="90000"/>
              </a:lnSpc>
              <a:spcAft>
                <a:spcPts val="0"/>
              </a:spcAft>
              <a:defRPr sz="3250" b="1" cap="all" baseline="0"/>
            </a:lvl1pPr>
            <a:lvl2pPr marL="92075" indent="0">
              <a:spcBef>
                <a:spcPts val="500"/>
              </a:spcBef>
              <a:spcAft>
                <a:spcPts val="0"/>
              </a:spcAft>
              <a:buNone/>
              <a:tabLst/>
              <a:defRPr sz="1850"/>
            </a:lvl2pPr>
          </a:lstStyle>
          <a:p>
            <a:pPr lvl="0"/>
            <a:r>
              <a:rPr lang="fr-FR" dirty="0"/>
              <a:t>Titre</a:t>
            </a:r>
          </a:p>
          <a:p>
            <a:pPr lvl="1"/>
            <a:r>
              <a:rPr lang="fr-FR" dirty="0"/>
              <a:t>Sous-titre</a:t>
            </a:r>
          </a:p>
        </p:txBody>
      </p:sp>
      <p:cxnSp>
        <p:nvCxnSpPr>
          <p:cNvPr id="12" name="Connecteur droit 11"/>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e la date 3">
            <a:extLst>
              <a:ext uri="{FF2B5EF4-FFF2-40B4-BE49-F238E27FC236}">
                <a16:creationId xmlns:a16="http://schemas.microsoft.com/office/drawing/2014/main" id="{C192E6B1-2CEB-FB47-B10B-D25D43DF8D96}"/>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D7698221-35EF-134F-B87A-568DECC70F29}" type="datetime1">
              <a:rPr lang="fr-FR" cap="all" smtClean="0"/>
              <a:pPr/>
              <a:t>19/02/2023</a:t>
            </a:fld>
            <a:endParaRPr lang="fr-FR" cap="all" dirty="0"/>
          </a:p>
        </p:txBody>
      </p:sp>
      <p:sp>
        <p:nvSpPr>
          <p:cNvPr id="14" name="Espace réservé du numéro de diapositive 5">
            <a:extLst>
              <a:ext uri="{FF2B5EF4-FFF2-40B4-BE49-F238E27FC236}">
                <a16:creationId xmlns:a16="http://schemas.microsoft.com/office/drawing/2014/main" id="{0593ECE3-ACEF-7441-BABB-08F519CCE72F}"/>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pic>
        <p:nvPicPr>
          <p:cNvPr id="15" name="Image 14">
            <a:extLst>
              <a:ext uri="{FF2B5EF4-FFF2-40B4-BE49-F238E27FC236}">
                <a16:creationId xmlns:a16="http://schemas.microsoft.com/office/drawing/2014/main" id="{0B5534E2-19C3-C848-AD92-C2BA62CED4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057385" y="347482"/>
            <a:ext cx="2010556" cy="1154711"/>
          </a:xfrm>
          <a:prstGeom prst="rect">
            <a:avLst/>
          </a:prstGeom>
        </p:spPr>
      </p:pic>
    </p:spTree>
    <p:extLst>
      <p:ext uri="{BB962C8B-B14F-4D97-AF65-F5344CB8AC3E}">
        <p14:creationId xmlns:p14="http://schemas.microsoft.com/office/powerpoint/2010/main" val="6066627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rot="10800000">
            <a:off x="0" y="738000"/>
            <a:ext cx="9144000" cy="4443958"/>
          </a:xfrm>
          <a:prstGeom prst="round1Rect">
            <a:avLst/>
          </a:prstGeom>
          <a:solidFill>
            <a:schemeClr val="tx2"/>
          </a:solidFill>
        </p:spPr>
        <p:txBody>
          <a:bodyPr tIns="1080000" anchor="ctr" anchorCtr="0"/>
          <a:lstStyle>
            <a:lvl1pPr algn="ctr">
              <a:defRPr cap="all" baseline="0">
                <a:solidFill>
                  <a:schemeClr val="bg1"/>
                </a:solidFill>
              </a:defRPr>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7" name="Espace réservé de la date 3">
            <a:extLst>
              <a:ext uri="{FF2B5EF4-FFF2-40B4-BE49-F238E27FC236}">
                <a16:creationId xmlns:a16="http://schemas.microsoft.com/office/drawing/2014/main" id="{02A90153-98CB-E943-A611-AD9242F15601}"/>
              </a:ext>
            </a:extLst>
          </p:cNvPr>
          <p:cNvSpPr>
            <a:spLocks noGrp="1"/>
          </p:cNvSpPr>
          <p:nvPr>
            <p:ph type="dt" sz="half" idx="2"/>
          </p:nvPr>
        </p:nvSpPr>
        <p:spPr bwMode="gray">
          <a:xfrm>
            <a:off x="364285" y="4797631"/>
            <a:ext cx="1170000" cy="345869"/>
          </a:xfrm>
          <a:prstGeom prst="rect">
            <a:avLst/>
          </a:prstGeom>
        </p:spPr>
        <p:txBody>
          <a:bodyPr vert="horz" lIns="0" tIns="0" rIns="0" bIns="0" rtlCol="0" anchor="ctr" anchorCtr="0">
            <a:noAutofit/>
          </a:bodyPr>
          <a:lstStyle>
            <a:lvl1pPr algn="l">
              <a:defRPr sz="750" b="1">
                <a:solidFill>
                  <a:schemeClr val="bg1"/>
                </a:solidFill>
              </a:defRPr>
            </a:lvl1pPr>
          </a:lstStyle>
          <a:p>
            <a:fld id="{5F7325A3-5315-1B4B-A0D9-112471EB5837}" type="datetime1">
              <a:rPr lang="fr-FR" cap="all" smtClean="0"/>
              <a:pPr/>
              <a:t>19/02/2023</a:t>
            </a:fld>
            <a:endParaRPr lang="fr-FR" cap="all" dirty="0"/>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396000" indent="-396000">
              <a:buFont typeface="+mj-lt"/>
              <a:buAutoNum type="arabicPeriod"/>
              <a:defRPr sz="3250">
                <a:solidFill>
                  <a:schemeClr val="bg1"/>
                </a:solidFill>
              </a:defRPr>
            </a:lvl1pPr>
          </a:lstStyle>
          <a:p>
            <a:r>
              <a:rPr lang="fr-FR" dirty="0"/>
              <a:t>Titre</a:t>
            </a:r>
          </a:p>
        </p:txBody>
      </p:sp>
      <p:sp>
        <p:nvSpPr>
          <p:cNvPr id="10" name="Espace réservé du numéro de diapositive 5">
            <a:extLst>
              <a:ext uri="{FF2B5EF4-FFF2-40B4-BE49-F238E27FC236}">
                <a16:creationId xmlns:a16="http://schemas.microsoft.com/office/drawing/2014/main" id="{BE3965BE-3A81-1248-821F-39E8294A18F0}"/>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bg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1538259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4EA19884-7A29-DC4E-9311-A62E54788E52}" type="datetime1">
              <a:rPr lang="fr-FR" smtClean="0"/>
              <a:t>19/02/2023</a:t>
            </a:fld>
            <a:endParaRPr lang="fr-FR" dirty="0"/>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10" name="Image 9">
            <a:extLst>
              <a:ext uri="{FF2B5EF4-FFF2-40B4-BE49-F238E27FC236}">
                <a16:creationId xmlns:a16="http://schemas.microsoft.com/office/drawing/2014/main" id="{753DF2B5-DDEC-9F4F-AC71-1D361A99EA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228184" y="537849"/>
            <a:ext cx="2195813" cy="1261109"/>
          </a:xfrm>
          <a:prstGeom prst="rect">
            <a:avLst/>
          </a:prstGeom>
        </p:spPr>
      </p:pic>
      <p:pic>
        <p:nvPicPr>
          <p:cNvPr id="11" name="Image 10">
            <a:extLst>
              <a:ext uri="{FF2B5EF4-FFF2-40B4-BE49-F238E27FC236}">
                <a16:creationId xmlns:a16="http://schemas.microsoft.com/office/drawing/2014/main" id="{AA456506-B875-0447-AE4C-DB90090465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40000" y="360000"/>
            <a:ext cx="2700000" cy="2700000"/>
          </a:xfrm>
          <a:prstGeom prst="rect">
            <a:avLst/>
          </a:prstGeom>
        </p:spPr>
      </p:pic>
    </p:spTree>
    <p:extLst>
      <p:ext uri="{BB962C8B-B14F-4D97-AF65-F5344CB8AC3E}">
        <p14:creationId xmlns:p14="http://schemas.microsoft.com/office/powerpoint/2010/main" val="23214735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4ème de 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4EA19884-7A29-DC4E-9311-A62E54788E52}" type="datetime1">
              <a:rPr lang="fr-FR" smtClean="0"/>
              <a:t>19/02/2023</a:t>
            </a:fld>
            <a:endParaRPr lang="fr-FR" dirty="0"/>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10" name="Image 9">
            <a:extLst>
              <a:ext uri="{FF2B5EF4-FFF2-40B4-BE49-F238E27FC236}">
                <a16:creationId xmlns:a16="http://schemas.microsoft.com/office/drawing/2014/main" id="{753DF2B5-DDEC-9F4F-AC71-1D361A99EA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228184" y="537849"/>
            <a:ext cx="2195813" cy="1261109"/>
          </a:xfrm>
          <a:prstGeom prst="rect">
            <a:avLst/>
          </a:prstGeom>
        </p:spPr>
      </p:pic>
      <p:pic>
        <p:nvPicPr>
          <p:cNvPr id="11" name="Image 10">
            <a:extLst>
              <a:ext uri="{FF2B5EF4-FFF2-40B4-BE49-F238E27FC236}">
                <a16:creationId xmlns:a16="http://schemas.microsoft.com/office/drawing/2014/main" id="{AA456506-B875-0447-AE4C-DB90090465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40000" y="360000"/>
            <a:ext cx="2700000" cy="2700000"/>
          </a:xfrm>
          <a:prstGeom prst="rect">
            <a:avLst/>
          </a:prstGeom>
        </p:spPr>
      </p:pic>
    </p:spTree>
    <p:extLst>
      <p:ext uri="{BB962C8B-B14F-4D97-AF65-F5344CB8AC3E}">
        <p14:creationId xmlns:p14="http://schemas.microsoft.com/office/powerpoint/2010/main" val="126862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858C71-D88C-4947-AD38-6B7CD80F7DF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0975B68-4553-0D42-BE65-C94DA5F8EA07}"/>
              </a:ext>
            </a:extLst>
          </p:cNvPr>
          <p:cNvSpPr>
            <a:spLocks noGrp="1"/>
          </p:cNvSpPr>
          <p:nvPr>
            <p:ph idx="1"/>
          </p:nvPr>
        </p:nvSpPr>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E8B1A824-0886-6C46-9FC2-48E8B3128E7B}"/>
              </a:ext>
            </a:extLst>
          </p:cNvPr>
          <p:cNvSpPr>
            <a:spLocks noGrp="1"/>
          </p:cNvSpPr>
          <p:nvPr>
            <p:ph type="dt" sz="half" idx="10"/>
          </p:nvPr>
        </p:nvSpPr>
        <p:spPr/>
        <p:txBody>
          <a:bodyPr/>
          <a:lstStyle/>
          <a:p>
            <a:fld id="{3685EECF-BFD4-9C4A-A0DD-FFC67146A01A}" type="datetimeFigureOut">
              <a:rPr lang="fr-FR" smtClean="0"/>
              <a:t>19/02/2023</a:t>
            </a:fld>
            <a:endParaRPr lang="fr-FR"/>
          </a:p>
        </p:txBody>
      </p:sp>
      <p:sp>
        <p:nvSpPr>
          <p:cNvPr id="5" name="Espace réservé du pied de page 4">
            <a:extLst>
              <a:ext uri="{FF2B5EF4-FFF2-40B4-BE49-F238E27FC236}">
                <a16:creationId xmlns:a16="http://schemas.microsoft.com/office/drawing/2014/main" id="{E3231FF9-2C01-8D4A-AF99-753467ED793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7C84B94-209D-7840-87CF-846496883D92}"/>
              </a:ext>
            </a:extLst>
          </p:cNvPr>
          <p:cNvSpPr>
            <a:spLocks noGrp="1"/>
          </p:cNvSpPr>
          <p:nvPr>
            <p:ph type="sldNum" sz="quarter" idx="12"/>
          </p:nvPr>
        </p:nvSpPr>
        <p:spPr/>
        <p:txBody>
          <a:bodyPr/>
          <a:lstStyle/>
          <a:p>
            <a:fld id="{0B778BA5-CFD4-C44C-8CD2-EC1219E70F9B}" type="slidenum">
              <a:rPr lang="fr-FR" smtClean="0"/>
              <a:t>‹N°›</a:t>
            </a:fld>
            <a:endParaRPr lang="fr-FR"/>
          </a:p>
        </p:txBody>
      </p:sp>
    </p:spTree>
    <p:extLst>
      <p:ext uri="{BB962C8B-B14F-4D97-AF65-F5344CB8AC3E}">
        <p14:creationId xmlns:p14="http://schemas.microsoft.com/office/powerpoint/2010/main" val="5226960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dirty="0"/>
          </a:p>
        </p:txBody>
      </p:sp>
      <p:sp>
        <p:nvSpPr>
          <p:cNvPr id="9" name="Espace réservé de la date 3">
            <a:extLst>
              <a:ext uri="{FF2B5EF4-FFF2-40B4-BE49-F238E27FC236}">
                <a16:creationId xmlns:a16="http://schemas.microsoft.com/office/drawing/2014/main" id="{E9918C01-3017-D749-B811-9FCBA8038409}"/>
              </a:ext>
            </a:extLst>
          </p:cNvPr>
          <p:cNvSpPr>
            <a:spLocks noGrp="1"/>
          </p:cNvSpPr>
          <p:nvPr>
            <p:ph type="dt" sz="half" idx="2"/>
          </p:nvPr>
        </p:nvSpPr>
        <p:spPr bwMode="gray">
          <a:xfrm>
            <a:off x="323850" y="4797631"/>
            <a:ext cx="1170000" cy="345869"/>
          </a:xfrm>
          <a:prstGeom prst="rect">
            <a:avLst/>
          </a:prstGeom>
        </p:spPr>
        <p:txBody>
          <a:bodyPr vert="horz" lIns="0" tIns="0" rIns="0" bIns="0" rtlCol="0" anchor="ctr" anchorCtr="0">
            <a:noAutofit/>
          </a:bodyPr>
          <a:lstStyle>
            <a:lvl1pPr algn="l">
              <a:defRPr sz="750" b="1">
                <a:solidFill>
                  <a:schemeClr val="tx1"/>
                </a:solidFill>
              </a:defRPr>
            </a:lvl1pPr>
          </a:lstStyle>
          <a:p>
            <a:fld id="{6A4A60EE-9D13-3442-9796-E718C6343EC1}" type="datetime1">
              <a:rPr lang="fr-FR" cap="all" smtClean="0"/>
              <a:pPr/>
              <a:t>19/02/2023</a:t>
            </a:fld>
            <a:endParaRPr lang="fr-FR" cap="all" dirty="0"/>
          </a:p>
        </p:txBody>
      </p:sp>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323851" y="1248679"/>
            <a:ext cx="8424614" cy="242951"/>
          </a:xfrm>
        </p:spPr>
        <p:txBody>
          <a:bodyPr/>
          <a:lstStyle>
            <a:lvl1pPr marL="9525" indent="85725">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p:txBody>
          <a:bodyPr/>
          <a:lstStyle/>
          <a:p>
            <a:r>
              <a:rPr lang="fr-FR" dirty="0"/>
              <a:t>Titre</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323850" y="1707654"/>
            <a:ext cx="8424334"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19139330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23528" y="1563638"/>
            <a:ext cx="2520000" cy="288032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251C71F6-E0A6-1740-B64F-38F332886BAF}" type="datetime1">
              <a:rPr lang="fr-FR" cap="all" smtClean="0"/>
              <a:pPr/>
              <a:t>19/02/2023</a:t>
            </a:fld>
            <a:endParaRPr lang="fr-FR" cap="all" dirty="0"/>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323850" y="682801"/>
            <a:ext cx="8424863" cy="539991"/>
          </a:xfrm>
        </p:spPr>
        <p:txBody>
          <a:bodyPr/>
          <a:lstStyle/>
          <a:p>
            <a:r>
              <a:rPr lang="fr-FR" dirty="0"/>
              <a:t>Sommaire</a:t>
            </a:r>
          </a:p>
        </p:txBody>
      </p:sp>
    </p:spTree>
    <p:extLst>
      <p:ext uri="{BB962C8B-B14F-4D97-AF65-F5344CB8AC3E}">
        <p14:creationId xmlns:p14="http://schemas.microsoft.com/office/powerpoint/2010/main" val="27573736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rot="10800000">
            <a:off x="0" y="738000"/>
            <a:ext cx="9144000" cy="4443958"/>
          </a:xfrm>
          <a:prstGeom prst="round1Rect">
            <a:avLst/>
          </a:prstGeom>
          <a:solidFill>
            <a:schemeClr val="tx2"/>
          </a:solidFill>
        </p:spPr>
        <p:txBody>
          <a:bodyPr tIns="1080000" anchor="ctr" anchorCtr="0"/>
          <a:lstStyle>
            <a:lvl1pPr algn="ctr">
              <a:defRPr cap="all" baseline="0">
                <a:solidFill>
                  <a:schemeClr val="bg1"/>
                </a:solidFill>
              </a:defRPr>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7" name="Espace réservé de la date 3">
            <a:extLst>
              <a:ext uri="{FF2B5EF4-FFF2-40B4-BE49-F238E27FC236}">
                <a16:creationId xmlns:a16="http://schemas.microsoft.com/office/drawing/2014/main" id="{02A90153-98CB-E943-A611-AD9242F15601}"/>
              </a:ext>
            </a:extLst>
          </p:cNvPr>
          <p:cNvSpPr>
            <a:spLocks noGrp="1"/>
          </p:cNvSpPr>
          <p:nvPr>
            <p:ph type="dt" sz="half" idx="2"/>
          </p:nvPr>
        </p:nvSpPr>
        <p:spPr bwMode="gray">
          <a:xfrm>
            <a:off x="364285" y="4797631"/>
            <a:ext cx="1170000" cy="345869"/>
          </a:xfrm>
          <a:prstGeom prst="rect">
            <a:avLst/>
          </a:prstGeom>
        </p:spPr>
        <p:txBody>
          <a:bodyPr vert="horz" lIns="0" tIns="0" rIns="0" bIns="0" rtlCol="0" anchor="ctr" anchorCtr="0">
            <a:noAutofit/>
          </a:bodyPr>
          <a:lstStyle>
            <a:lvl1pPr algn="l">
              <a:defRPr sz="750" b="1">
                <a:solidFill>
                  <a:schemeClr val="bg1"/>
                </a:solidFill>
              </a:defRPr>
            </a:lvl1pPr>
          </a:lstStyle>
          <a:p>
            <a:fld id="{5F7325A3-5315-1B4B-A0D9-112471EB5837}" type="datetime1">
              <a:rPr lang="fr-FR" cap="all" smtClean="0"/>
              <a:pPr/>
              <a:t>19/02/2023</a:t>
            </a:fld>
            <a:endParaRPr lang="fr-FR" cap="all" dirty="0"/>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396000" indent="-396000">
              <a:buFont typeface="+mj-lt"/>
              <a:buAutoNum type="arabicPeriod"/>
              <a:defRPr sz="3250">
                <a:solidFill>
                  <a:schemeClr val="bg1"/>
                </a:solidFill>
              </a:defRPr>
            </a:lvl1pPr>
          </a:lstStyle>
          <a:p>
            <a:r>
              <a:rPr lang="fr-FR" dirty="0"/>
              <a:t>Titre</a:t>
            </a:r>
          </a:p>
        </p:txBody>
      </p:sp>
      <p:sp>
        <p:nvSpPr>
          <p:cNvPr id="10" name="Espace réservé du numéro de diapositive 5">
            <a:extLst>
              <a:ext uri="{FF2B5EF4-FFF2-40B4-BE49-F238E27FC236}">
                <a16:creationId xmlns:a16="http://schemas.microsoft.com/office/drawing/2014/main" id="{BE3965BE-3A81-1248-821F-39E8294A18F0}"/>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bg1"/>
                </a:solidFill>
              </a:defRPr>
            </a:lvl1pPr>
          </a:lstStyle>
          <a:p>
            <a:fld id="{733122C9-A0B9-462F-8757-0847AD287B63}" type="slidenum">
              <a:rPr lang="fr-FR" smtClean="0"/>
              <a:pPr/>
              <a:t>‹N°›</a:t>
            </a:fld>
            <a:endParaRPr lang="fr-FR" dirty="0"/>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Tree>
    <p:extLst>
      <p:ext uri="{BB962C8B-B14F-4D97-AF65-F5344CB8AC3E}">
        <p14:creationId xmlns:p14="http://schemas.microsoft.com/office/powerpoint/2010/main" val="10765460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5E6183FC-BA60-7C49-ABF3-B50982741576}" type="datetime1">
              <a:rPr lang="fr-FR" cap="all" smtClean="0"/>
              <a:pPr/>
              <a:t>19/02/2023</a:t>
            </a:fld>
            <a:endParaRPr lang="fr-FR" cap="all" dirty="0"/>
          </a:p>
        </p:txBody>
      </p:sp>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323850" y="682801"/>
            <a:ext cx="8424863" cy="539991"/>
          </a:xfrm>
        </p:spPr>
        <p:txBody>
          <a:bodyPr/>
          <a:lstStyle/>
          <a:p>
            <a:r>
              <a:rPr lang="fr-FR" dirty="0"/>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323528" y="1707654"/>
            <a:ext cx="2556471"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a:extLst>
              <a:ext uri="{FF2B5EF4-FFF2-40B4-BE49-F238E27FC236}">
                <a16:creationId xmlns:a16="http://schemas.microsoft.com/office/drawing/2014/main" id="{DF66E72C-274C-AC4E-B20B-393EBD9A7172}"/>
              </a:ext>
            </a:extLst>
          </p:cNvPr>
          <p:cNvSpPr>
            <a:spLocks noGrp="1"/>
          </p:cNvSpPr>
          <p:nvPr>
            <p:ph type="body" sz="quarter" idx="14" hasCustomPrompt="1"/>
          </p:nvPr>
        </p:nvSpPr>
        <p:spPr bwMode="gray">
          <a:xfrm>
            <a:off x="3275856"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1362005528"/>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323528"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0597CDB5-73DC-8641-8CC1-FAD9379FD627}" type="datetime1">
              <a:rPr lang="fr-FR" cap="all" smtClean="0"/>
              <a:pPr/>
              <a:t>19/02/2023</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0" y="682801"/>
            <a:ext cx="8424863" cy="539991"/>
          </a:xfrm>
        </p:spPr>
        <p:txBody>
          <a:bodyPr/>
          <a:lstStyle/>
          <a:p>
            <a:r>
              <a:rPr lang="fr-FR" dirty="0"/>
              <a:t>Titre</a:t>
            </a:r>
          </a:p>
        </p:txBody>
      </p:sp>
      <p:sp>
        <p:nvSpPr>
          <p:cNvPr id="8" name="Espace réservé pour une image  7">
            <a:extLst>
              <a:ext uri="{FF2B5EF4-FFF2-40B4-BE49-F238E27FC236}">
                <a16:creationId xmlns:a16="http://schemas.microsoft.com/office/drawing/2014/main" id="{7004A35F-FCE5-0248-9AD4-C4E7502EF166}"/>
              </a:ext>
            </a:extLst>
          </p:cNvPr>
          <p:cNvSpPr>
            <a:spLocks noGrp="1"/>
          </p:cNvSpPr>
          <p:nvPr>
            <p:ph type="pic" sz="quarter" idx="15"/>
          </p:nvPr>
        </p:nvSpPr>
        <p:spPr>
          <a:xfrm>
            <a:off x="3131840" y="1707654"/>
            <a:ext cx="5616624" cy="2880320"/>
          </a:xfrm>
        </p:spPr>
        <p:txBody>
          <a:bodyPr/>
          <a:lstStyle/>
          <a:p>
            <a:r>
              <a:rPr lang="fr-FR" smtClean="0"/>
              <a:t>Cliquez sur l'icône pour ajouter une image</a:t>
            </a:r>
            <a:endParaRPr lang="fr-FR"/>
          </a:p>
        </p:txBody>
      </p:sp>
    </p:spTree>
    <p:extLst>
      <p:ext uri="{BB962C8B-B14F-4D97-AF65-F5344CB8AC3E}">
        <p14:creationId xmlns:p14="http://schemas.microsoft.com/office/powerpoint/2010/main" val="35291870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8E1290DD-BE4D-794B-919C-D565D1B9C67D}" type="datetime1">
              <a:rPr lang="fr-FR" cap="all" smtClean="0"/>
              <a:pPr/>
              <a:t>19/02/2023</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0" y="682801"/>
            <a:ext cx="8424863" cy="539991"/>
          </a:xfrm>
        </p:spPr>
        <p:txBody>
          <a:bodyPr/>
          <a:lstStyle/>
          <a:p>
            <a:r>
              <a:rPr lang="fr-FR" dirty="0"/>
              <a:t>Titre</a:t>
            </a:r>
          </a:p>
        </p:txBody>
      </p:sp>
      <p:sp>
        <p:nvSpPr>
          <p:cNvPr id="3" name="Espace réservé du graphique 2">
            <a:extLst>
              <a:ext uri="{FF2B5EF4-FFF2-40B4-BE49-F238E27FC236}">
                <a16:creationId xmlns:a16="http://schemas.microsoft.com/office/drawing/2014/main" id="{66D3B633-BB7B-4941-BF9B-161C5342E3AA}"/>
              </a:ext>
            </a:extLst>
          </p:cNvPr>
          <p:cNvSpPr>
            <a:spLocks noGrp="1"/>
          </p:cNvSpPr>
          <p:nvPr>
            <p:ph type="chart" sz="quarter" idx="15"/>
          </p:nvPr>
        </p:nvSpPr>
        <p:spPr>
          <a:xfrm>
            <a:off x="323528" y="1707654"/>
            <a:ext cx="5761038" cy="2879725"/>
          </a:xfrm>
        </p:spPr>
        <p:txBody>
          <a:bodyPr/>
          <a:lstStyle/>
          <a:p>
            <a:r>
              <a:rPr lang="fr-FR" smtClean="0"/>
              <a:t>Cliquez sur l'icône pour ajouter un graphique</a:t>
            </a:r>
            <a:endParaRPr lang="fr-FR"/>
          </a:p>
        </p:txBody>
      </p:sp>
    </p:spTree>
    <p:extLst>
      <p:ext uri="{BB962C8B-B14F-4D97-AF65-F5344CB8AC3E}">
        <p14:creationId xmlns:p14="http://schemas.microsoft.com/office/powerpoint/2010/main" val="16385277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829DF172-12F0-D244-8F51-E16DC05073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52000" y="252000"/>
            <a:ext cx="1440000" cy="1440000"/>
          </a:xfrm>
          <a:prstGeom prst="rect">
            <a:avLst/>
          </a:prstGeom>
        </p:spPr>
      </p:pic>
      <p:sp>
        <p:nvSpPr>
          <p:cNvPr id="11" name="Espace réservé du texte 10"/>
          <p:cNvSpPr>
            <a:spLocks noGrp="1"/>
          </p:cNvSpPr>
          <p:nvPr>
            <p:ph type="body" sz="quarter" idx="13" hasCustomPrompt="1"/>
          </p:nvPr>
        </p:nvSpPr>
        <p:spPr bwMode="gray">
          <a:xfrm>
            <a:off x="323850" y="2139702"/>
            <a:ext cx="8424000" cy="2293224"/>
          </a:xfrm>
        </p:spPr>
        <p:txBody>
          <a:bodyPr/>
          <a:lstStyle>
            <a:lvl1pPr>
              <a:lnSpc>
                <a:spcPct val="90000"/>
              </a:lnSpc>
              <a:spcAft>
                <a:spcPts val="0"/>
              </a:spcAft>
              <a:defRPr sz="3250" b="1" cap="all" baseline="0"/>
            </a:lvl1pPr>
            <a:lvl2pPr marL="92075" indent="0">
              <a:spcBef>
                <a:spcPts val="500"/>
              </a:spcBef>
              <a:spcAft>
                <a:spcPts val="0"/>
              </a:spcAft>
              <a:buNone/>
              <a:tabLst/>
              <a:defRPr sz="1850"/>
            </a:lvl2pPr>
          </a:lstStyle>
          <a:p>
            <a:pPr lvl="0"/>
            <a:r>
              <a:rPr lang="fr-FR" dirty="0"/>
              <a:t>Titre</a:t>
            </a:r>
          </a:p>
          <a:p>
            <a:pPr lvl="1"/>
            <a:r>
              <a:rPr lang="fr-FR" dirty="0"/>
              <a:t>Sous-titre</a:t>
            </a:r>
          </a:p>
        </p:txBody>
      </p:sp>
      <p:cxnSp>
        <p:nvCxnSpPr>
          <p:cNvPr id="12" name="Connecteur droit 11"/>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e la date 3">
            <a:extLst>
              <a:ext uri="{FF2B5EF4-FFF2-40B4-BE49-F238E27FC236}">
                <a16:creationId xmlns:a16="http://schemas.microsoft.com/office/drawing/2014/main" id="{C192E6B1-2CEB-FB47-B10B-D25D43DF8D96}"/>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D7698221-35EF-134F-B87A-568DECC70F29}" type="datetime1">
              <a:rPr lang="fr-FR" cap="all" smtClean="0"/>
              <a:pPr/>
              <a:t>19/02/2023</a:t>
            </a:fld>
            <a:endParaRPr lang="fr-FR" cap="all" dirty="0"/>
          </a:p>
        </p:txBody>
      </p:sp>
      <p:sp>
        <p:nvSpPr>
          <p:cNvPr id="14" name="Espace réservé du numéro de diapositive 5">
            <a:extLst>
              <a:ext uri="{FF2B5EF4-FFF2-40B4-BE49-F238E27FC236}">
                <a16:creationId xmlns:a16="http://schemas.microsoft.com/office/drawing/2014/main" id="{0593ECE3-ACEF-7441-BABB-08F519CCE72F}"/>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pic>
        <p:nvPicPr>
          <p:cNvPr id="15" name="Image 14">
            <a:extLst>
              <a:ext uri="{FF2B5EF4-FFF2-40B4-BE49-F238E27FC236}">
                <a16:creationId xmlns:a16="http://schemas.microsoft.com/office/drawing/2014/main" id="{0B5534E2-19C3-C848-AD92-C2BA62CED4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057385" y="347482"/>
            <a:ext cx="2010556" cy="1154711"/>
          </a:xfrm>
          <a:prstGeom prst="rect">
            <a:avLst/>
          </a:prstGeom>
        </p:spPr>
      </p:pic>
    </p:spTree>
    <p:extLst>
      <p:ext uri="{BB962C8B-B14F-4D97-AF65-F5344CB8AC3E}">
        <p14:creationId xmlns:p14="http://schemas.microsoft.com/office/powerpoint/2010/main" val="8232772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rot="10800000">
            <a:off x="0" y="738000"/>
            <a:ext cx="9144000" cy="4443958"/>
          </a:xfrm>
          <a:prstGeom prst="round1Rect">
            <a:avLst/>
          </a:prstGeom>
          <a:solidFill>
            <a:schemeClr val="tx2"/>
          </a:solidFill>
        </p:spPr>
        <p:txBody>
          <a:bodyPr tIns="1080000" anchor="ctr" anchorCtr="0"/>
          <a:lstStyle>
            <a:lvl1pPr algn="ctr">
              <a:defRPr cap="all" baseline="0">
                <a:solidFill>
                  <a:schemeClr val="bg1"/>
                </a:solidFill>
              </a:defRPr>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7" name="Espace réservé de la date 3">
            <a:extLst>
              <a:ext uri="{FF2B5EF4-FFF2-40B4-BE49-F238E27FC236}">
                <a16:creationId xmlns:a16="http://schemas.microsoft.com/office/drawing/2014/main" id="{02A90153-98CB-E943-A611-AD9242F15601}"/>
              </a:ext>
            </a:extLst>
          </p:cNvPr>
          <p:cNvSpPr>
            <a:spLocks noGrp="1"/>
          </p:cNvSpPr>
          <p:nvPr>
            <p:ph type="dt" sz="half" idx="2"/>
          </p:nvPr>
        </p:nvSpPr>
        <p:spPr bwMode="gray">
          <a:xfrm>
            <a:off x="364285" y="4797631"/>
            <a:ext cx="1170000" cy="345869"/>
          </a:xfrm>
          <a:prstGeom prst="rect">
            <a:avLst/>
          </a:prstGeom>
        </p:spPr>
        <p:txBody>
          <a:bodyPr vert="horz" lIns="0" tIns="0" rIns="0" bIns="0" rtlCol="0" anchor="ctr" anchorCtr="0">
            <a:noAutofit/>
          </a:bodyPr>
          <a:lstStyle>
            <a:lvl1pPr algn="l">
              <a:defRPr sz="750" b="1">
                <a:solidFill>
                  <a:schemeClr val="bg1"/>
                </a:solidFill>
              </a:defRPr>
            </a:lvl1pPr>
          </a:lstStyle>
          <a:p>
            <a:fld id="{5F7325A3-5315-1B4B-A0D9-112471EB5837}" type="datetime1">
              <a:rPr lang="fr-FR" cap="all" smtClean="0"/>
              <a:pPr/>
              <a:t>19/02/2023</a:t>
            </a:fld>
            <a:endParaRPr lang="fr-FR" cap="all" dirty="0"/>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396000" indent="-396000">
              <a:buFont typeface="+mj-lt"/>
              <a:buAutoNum type="arabicPeriod"/>
              <a:defRPr sz="3250">
                <a:solidFill>
                  <a:schemeClr val="bg1"/>
                </a:solidFill>
              </a:defRPr>
            </a:lvl1pPr>
          </a:lstStyle>
          <a:p>
            <a:r>
              <a:rPr lang="fr-FR" dirty="0"/>
              <a:t>Titre</a:t>
            </a:r>
          </a:p>
        </p:txBody>
      </p:sp>
      <p:sp>
        <p:nvSpPr>
          <p:cNvPr id="10" name="Espace réservé du numéro de diapositive 5">
            <a:extLst>
              <a:ext uri="{FF2B5EF4-FFF2-40B4-BE49-F238E27FC236}">
                <a16:creationId xmlns:a16="http://schemas.microsoft.com/office/drawing/2014/main" id="{BE3965BE-3A81-1248-821F-39E8294A18F0}"/>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bg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59803892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4EA19884-7A29-DC4E-9311-A62E54788E52}" type="datetime1">
              <a:rPr lang="fr-FR" smtClean="0"/>
              <a:t>19/02/2023</a:t>
            </a:fld>
            <a:endParaRPr lang="fr-FR" dirty="0"/>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10" name="Image 9">
            <a:extLst>
              <a:ext uri="{FF2B5EF4-FFF2-40B4-BE49-F238E27FC236}">
                <a16:creationId xmlns:a16="http://schemas.microsoft.com/office/drawing/2014/main" id="{753DF2B5-DDEC-9F4F-AC71-1D361A99EA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228184" y="537849"/>
            <a:ext cx="2195813" cy="1261109"/>
          </a:xfrm>
          <a:prstGeom prst="rect">
            <a:avLst/>
          </a:prstGeom>
        </p:spPr>
      </p:pic>
      <p:pic>
        <p:nvPicPr>
          <p:cNvPr id="11" name="Image 10">
            <a:extLst>
              <a:ext uri="{FF2B5EF4-FFF2-40B4-BE49-F238E27FC236}">
                <a16:creationId xmlns:a16="http://schemas.microsoft.com/office/drawing/2014/main" id="{AA456506-B875-0447-AE4C-DB90090465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40000" y="360000"/>
            <a:ext cx="2700000" cy="2700000"/>
          </a:xfrm>
          <a:prstGeom prst="rect">
            <a:avLst/>
          </a:prstGeom>
        </p:spPr>
      </p:pic>
    </p:spTree>
    <p:extLst>
      <p:ext uri="{BB962C8B-B14F-4D97-AF65-F5344CB8AC3E}">
        <p14:creationId xmlns:p14="http://schemas.microsoft.com/office/powerpoint/2010/main" val="15319687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4ème de 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4EA19884-7A29-DC4E-9311-A62E54788E52}" type="datetime1">
              <a:rPr lang="fr-FR" smtClean="0"/>
              <a:t>19/02/2023</a:t>
            </a:fld>
            <a:endParaRPr lang="fr-FR" dirty="0"/>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10" name="Image 9">
            <a:extLst>
              <a:ext uri="{FF2B5EF4-FFF2-40B4-BE49-F238E27FC236}">
                <a16:creationId xmlns:a16="http://schemas.microsoft.com/office/drawing/2014/main" id="{753DF2B5-DDEC-9F4F-AC71-1D361A99EA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228184" y="537849"/>
            <a:ext cx="2195813" cy="1261109"/>
          </a:xfrm>
          <a:prstGeom prst="rect">
            <a:avLst/>
          </a:prstGeom>
        </p:spPr>
      </p:pic>
      <p:pic>
        <p:nvPicPr>
          <p:cNvPr id="11" name="Image 10">
            <a:extLst>
              <a:ext uri="{FF2B5EF4-FFF2-40B4-BE49-F238E27FC236}">
                <a16:creationId xmlns:a16="http://schemas.microsoft.com/office/drawing/2014/main" id="{AA456506-B875-0447-AE4C-DB90090465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40000" y="360000"/>
            <a:ext cx="2700000" cy="2700000"/>
          </a:xfrm>
          <a:prstGeom prst="rect">
            <a:avLst/>
          </a:prstGeom>
        </p:spPr>
      </p:pic>
    </p:spTree>
    <p:extLst>
      <p:ext uri="{BB962C8B-B14F-4D97-AF65-F5344CB8AC3E}">
        <p14:creationId xmlns:p14="http://schemas.microsoft.com/office/powerpoint/2010/main" val="22812400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858C71-D88C-4947-AD38-6B7CD80F7DF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0975B68-4553-0D42-BE65-C94DA5F8EA07}"/>
              </a:ext>
            </a:extLst>
          </p:cNvPr>
          <p:cNvSpPr>
            <a:spLocks noGrp="1"/>
          </p:cNvSpPr>
          <p:nvPr>
            <p:ph idx="1"/>
          </p:nvPr>
        </p:nvSpPr>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E8B1A824-0886-6C46-9FC2-48E8B3128E7B}"/>
              </a:ext>
            </a:extLst>
          </p:cNvPr>
          <p:cNvSpPr>
            <a:spLocks noGrp="1"/>
          </p:cNvSpPr>
          <p:nvPr>
            <p:ph type="dt" sz="half" idx="10"/>
          </p:nvPr>
        </p:nvSpPr>
        <p:spPr/>
        <p:txBody>
          <a:bodyPr/>
          <a:lstStyle/>
          <a:p>
            <a:fld id="{3685EECF-BFD4-9C4A-A0DD-FFC67146A01A}" type="datetimeFigureOut">
              <a:rPr lang="fr-FR" smtClean="0"/>
              <a:t>19/02/2023</a:t>
            </a:fld>
            <a:endParaRPr lang="fr-FR"/>
          </a:p>
        </p:txBody>
      </p:sp>
      <p:sp>
        <p:nvSpPr>
          <p:cNvPr id="5" name="Espace réservé du pied de page 4">
            <a:extLst>
              <a:ext uri="{FF2B5EF4-FFF2-40B4-BE49-F238E27FC236}">
                <a16:creationId xmlns:a16="http://schemas.microsoft.com/office/drawing/2014/main" id="{E3231FF9-2C01-8D4A-AF99-753467ED793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7C84B94-209D-7840-87CF-846496883D92}"/>
              </a:ext>
            </a:extLst>
          </p:cNvPr>
          <p:cNvSpPr>
            <a:spLocks noGrp="1"/>
          </p:cNvSpPr>
          <p:nvPr>
            <p:ph type="sldNum" sz="quarter" idx="12"/>
          </p:nvPr>
        </p:nvSpPr>
        <p:spPr/>
        <p:txBody>
          <a:bodyPr/>
          <a:lstStyle/>
          <a:p>
            <a:fld id="{0B778BA5-CFD4-C44C-8CD2-EC1219E70F9B}" type="slidenum">
              <a:rPr lang="fr-FR" smtClean="0"/>
              <a:t>‹N°›</a:t>
            </a:fld>
            <a:endParaRPr lang="fr-FR"/>
          </a:p>
        </p:txBody>
      </p:sp>
    </p:spTree>
    <p:extLst>
      <p:ext uri="{BB962C8B-B14F-4D97-AF65-F5344CB8AC3E}">
        <p14:creationId xmlns:p14="http://schemas.microsoft.com/office/powerpoint/2010/main" val="3322023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4EA19884-7A29-DC4E-9311-A62E54788E52}" type="datetime1">
              <a:rPr lang="fr-FR" smtClean="0"/>
              <a:t>19/02/2023</a:t>
            </a:fld>
            <a:endParaRPr lang="fr-FR" dirty="0"/>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10" name="Image 9">
            <a:extLst>
              <a:ext uri="{FF2B5EF4-FFF2-40B4-BE49-F238E27FC236}">
                <a16:creationId xmlns:a16="http://schemas.microsoft.com/office/drawing/2014/main" id="{753DF2B5-DDEC-9F4F-AC71-1D361A99EA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228184" y="537849"/>
            <a:ext cx="2195813" cy="1261109"/>
          </a:xfrm>
          <a:prstGeom prst="rect">
            <a:avLst/>
          </a:prstGeom>
        </p:spPr>
      </p:pic>
      <p:pic>
        <p:nvPicPr>
          <p:cNvPr id="11" name="Image 10">
            <a:extLst>
              <a:ext uri="{FF2B5EF4-FFF2-40B4-BE49-F238E27FC236}">
                <a16:creationId xmlns:a16="http://schemas.microsoft.com/office/drawing/2014/main" id="{AA456506-B875-0447-AE4C-DB90090465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40000" y="360000"/>
            <a:ext cx="2700000" cy="2700000"/>
          </a:xfrm>
          <a:prstGeom prst="rect">
            <a:avLst/>
          </a:prstGeom>
        </p:spPr>
      </p:pic>
    </p:spTree>
    <p:extLst>
      <p:ext uri="{BB962C8B-B14F-4D97-AF65-F5344CB8AC3E}">
        <p14:creationId xmlns:p14="http://schemas.microsoft.com/office/powerpoint/2010/main" val="2127407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4ème de 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4EA19884-7A29-DC4E-9311-A62E54788E52}" type="datetime1">
              <a:rPr lang="fr-FR" smtClean="0"/>
              <a:t>19/02/2023</a:t>
            </a:fld>
            <a:endParaRPr lang="fr-FR" dirty="0"/>
          </a:p>
        </p:txBody>
      </p:sp>
      <p:sp>
        <p:nvSpPr>
          <p:cNvPr id="5" name="Espace réservé du pied de page 4"/>
          <p:cNvSpPr>
            <a:spLocks noGrp="1"/>
          </p:cNvSpPr>
          <p:nvPr>
            <p:ph type="ftr" sz="quarter" idx="11"/>
          </p:nvPr>
        </p:nvSpPr>
        <p:spPr bwMode="gray">
          <a:xfrm>
            <a:off x="720000" y="4371949"/>
            <a:ext cx="3240000" cy="447947"/>
          </a:xfrm>
          <a:prstGeom prst="rect">
            <a:avLst/>
          </a:prstGeom>
        </p:spPr>
        <p:txBody>
          <a:bodyPr anchor="ctr" anchorCtr="0"/>
          <a:lstStyle>
            <a:lvl1pPr algn="l">
              <a:defRPr sz="1150"/>
            </a:lvl1pPr>
          </a:lstStyle>
          <a:p>
            <a:r>
              <a:rPr lang="fr-FR" dirty="0"/>
              <a:t>Intitulé de la direction/service</a:t>
            </a: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10" name="Image 9">
            <a:extLst>
              <a:ext uri="{FF2B5EF4-FFF2-40B4-BE49-F238E27FC236}">
                <a16:creationId xmlns:a16="http://schemas.microsoft.com/office/drawing/2014/main" id="{753DF2B5-DDEC-9F4F-AC71-1D361A99EA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228184" y="537849"/>
            <a:ext cx="2195813" cy="1261109"/>
          </a:xfrm>
          <a:prstGeom prst="rect">
            <a:avLst/>
          </a:prstGeom>
        </p:spPr>
      </p:pic>
      <p:pic>
        <p:nvPicPr>
          <p:cNvPr id="11" name="Image 10">
            <a:extLst>
              <a:ext uri="{FF2B5EF4-FFF2-40B4-BE49-F238E27FC236}">
                <a16:creationId xmlns:a16="http://schemas.microsoft.com/office/drawing/2014/main" id="{AA456506-B875-0447-AE4C-DB90090465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40000" y="360000"/>
            <a:ext cx="2700000" cy="2700000"/>
          </a:xfrm>
          <a:prstGeom prst="rect">
            <a:avLst/>
          </a:prstGeom>
        </p:spPr>
      </p:pic>
    </p:spTree>
    <p:extLst>
      <p:ext uri="{BB962C8B-B14F-4D97-AF65-F5344CB8AC3E}">
        <p14:creationId xmlns:p14="http://schemas.microsoft.com/office/powerpoint/2010/main" val="3868831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oleObject" Target="../embeddings/oleObject1.bin"/><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ags" Target="../tags/tag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ags" Target="../tags/tag1.xml"/><Relationship Id="rId5" Type="http://schemas.openxmlformats.org/officeDocument/2006/relationships/slideLayout" Target="../slideLayouts/slideLayout14.xml"/><Relationship Id="rId15" Type="http://schemas.openxmlformats.org/officeDocument/2006/relationships/image" Target="../media/image5.png"/><Relationship Id="rId10" Type="http://schemas.openxmlformats.org/officeDocument/2006/relationships/vmlDrawing" Target="../drawings/vmlDrawing1.vml"/><Relationship Id="rId4" Type="http://schemas.openxmlformats.org/officeDocument/2006/relationships/slideLayout" Target="../slideLayouts/slideLayout13.xml"/><Relationship Id="rId9" Type="http://schemas.openxmlformats.org/officeDocument/2006/relationships/theme" Target="../theme/theme2.xml"/><Relationship Id="rId14" Type="http://schemas.openxmlformats.org/officeDocument/2006/relationships/image" Target="../media/image4.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2.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1.png"/><Relationship Id="rId5" Type="http://schemas.openxmlformats.org/officeDocument/2006/relationships/slideLayout" Target="../slideLayouts/slideLayout22.xml"/><Relationship Id="rId10" Type="http://schemas.openxmlformats.org/officeDocument/2006/relationships/theme" Target="../theme/theme3.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oleObject" Target="../embeddings/oleObject2.bin"/><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tags" Target="../tags/tag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vmlDrawing" Target="../drawings/vmlDrawing2.v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theme" Target="../theme/theme4.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image" Target="../media/image7.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image" Target="../media/image2.png"/><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image" Target="../media/image1.png"/><Relationship Id="rId5" Type="http://schemas.openxmlformats.org/officeDocument/2006/relationships/slideLayout" Target="../slideLayouts/slideLayout53.xml"/><Relationship Id="rId10" Type="http://schemas.openxmlformats.org/officeDocument/2006/relationships/theme" Target="../theme/theme5.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2.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image" Target="../media/image1.png"/><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theme" Target="../theme/theme6.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2.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image" Target="../media/image1.png"/><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theme" Target="../theme/theme7.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323850" y="1707654"/>
            <a:ext cx="8424863" cy="2952325"/>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6" name="Espace réservé du numéro de diapositive 5"/>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id="{59FB2B3E-557E-DB42-9DB7-D6A72FD3ABE4}"/>
              </a:ext>
            </a:extLst>
          </p:cNvPr>
          <p:cNvSpPr>
            <a:spLocks noGrp="1"/>
          </p:cNvSpPr>
          <p:nvPr>
            <p:ph type="title"/>
          </p:nvPr>
        </p:nvSpPr>
        <p:spPr>
          <a:xfrm>
            <a:off x="323850" y="682801"/>
            <a:ext cx="8424863" cy="539991"/>
          </a:xfrm>
          <a:prstGeom prst="rect">
            <a:avLst/>
          </a:prstGeom>
        </p:spPr>
        <p:txBody>
          <a:bodyPr vert="horz" lIns="91440" tIns="45720" rIns="91440" bIns="45720" rtlCol="0" anchor="ctr">
            <a:normAutofit/>
          </a:bodyPr>
          <a:lstStyle/>
          <a:p>
            <a:r>
              <a:rPr lang="fr-FR" dirty="0"/>
              <a:t>Titre </a:t>
            </a:r>
          </a:p>
        </p:txBody>
      </p:sp>
      <p:cxnSp>
        <p:nvCxnSpPr>
          <p:cNvPr id="9" name="Connecteur droit 8">
            <a:extLst>
              <a:ext uri="{FF2B5EF4-FFF2-40B4-BE49-F238E27FC236}">
                <a16:creationId xmlns:a16="http://schemas.microsoft.com/office/drawing/2014/main" id="{E071FEB6-0E77-DD46-9DA0-C52EF51FC7F3}"/>
              </a:ext>
            </a:extLst>
          </p:cNvPr>
          <p:cNvCxnSpPr/>
          <p:nvPr/>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Image 13">
            <a:extLst>
              <a:ext uri="{FF2B5EF4-FFF2-40B4-BE49-F238E27FC236}">
                <a16:creationId xmlns:a16="http://schemas.microsoft.com/office/drawing/2014/main" id="{5C7551C4-641A-D343-AA7E-79AE4711BFA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bwMode="gray">
          <a:xfrm>
            <a:off x="1172877" y="185732"/>
            <a:ext cx="606854" cy="348531"/>
          </a:xfrm>
          <a:prstGeom prst="rect">
            <a:avLst/>
          </a:prstGeom>
        </p:spPr>
      </p:pic>
      <p:pic>
        <p:nvPicPr>
          <p:cNvPr id="15" name="Image 14">
            <a:extLst>
              <a:ext uri="{FF2B5EF4-FFF2-40B4-BE49-F238E27FC236}">
                <a16:creationId xmlns:a16="http://schemas.microsoft.com/office/drawing/2014/main" id="{4921EE98-A0EA-AE49-A902-478042AA6CF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bwMode="gray">
          <a:xfrm>
            <a:off x="288000" y="108000"/>
            <a:ext cx="540000" cy="540000"/>
          </a:xfrm>
          <a:prstGeom prst="rect">
            <a:avLst/>
          </a:prstGeom>
        </p:spPr>
      </p:pic>
    </p:spTree>
    <p:extLst>
      <p:ext uri="{BB962C8B-B14F-4D97-AF65-F5344CB8AC3E}">
        <p14:creationId xmlns:p14="http://schemas.microsoft.com/office/powerpoint/2010/main" val="3585928067"/>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Lst>
  <p:hf hdr="0"/>
  <p:txStyles>
    <p:titleStyle>
      <a:lvl1pPr marL="14288" indent="0" algn="l" defTabSz="914400" rtl="0" eaLnBrk="1" latinLnBrk="0" hangingPunct="1">
        <a:lnSpc>
          <a:spcPct val="90000"/>
        </a:lnSpc>
        <a:spcBef>
          <a:spcPct val="0"/>
        </a:spcBef>
        <a:buNone/>
        <a:tabLst/>
        <a:defRPr sz="2500" b="1" kern="1200">
          <a:solidFill>
            <a:schemeClr val="tx1"/>
          </a:solidFill>
          <a:latin typeface="+mj-lt"/>
          <a:ea typeface="+mj-ea"/>
          <a:cs typeface="+mj-cs"/>
        </a:defRPr>
      </a:lvl1pPr>
    </p:titleStyle>
    <p:body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n-lt"/>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t 6" hidden="1"/>
          <p:cNvGraphicFramePr>
            <a:graphicFrameLocks noChangeAspect="1"/>
          </p:cNvGraphicFramePr>
          <p:nvPr userDrawn="1">
            <p:custDataLst>
              <p:tags r:id="rId11"/>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72" name="Diapositive think-cell" r:id="rId13" imgW="470" imgH="469" progId="TCLayout.ActiveDocument.1">
                  <p:embed/>
                </p:oleObj>
              </mc:Choice>
              <mc:Fallback>
                <p:oleObj name="Diapositive think-cell" r:id="rId13" imgW="470" imgH="469" progId="TCLayout.ActiveDocument.1">
                  <p:embed/>
                  <p:pic>
                    <p:nvPicPr>
                      <p:cNvPr id="7" name="Objet 6" hidden="1"/>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1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fr-FR" sz="2500" b="1" i="0" baseline="0" dirty="0">
              <a:latin typeface="Arial" panose="020B0604020202020204" pitchFamily="34" charset="0"/>
              <a:ea typeface="+mj-ea"/>
              <a:cs typeface="+mj-cs"/>
              <a:sym typeface="Arial" panose="020B0604020202020204" pitchFamily="34" charset="0"/>
            </a:endParaRPr>
          </a:p>
        </p:txBody>
      </p:sp>
      <p:sp>
        <p:nvSpPr>
          <p:cNvPr id="3" name="Espace réservé du texte 2"/>
          <p:cNvSpPr>
            <a:spLocks noGrp="1"/>
          </p:cNvSpPr>
          <p:nvPr>
            <p:ph type="body" idx="1"/>
          </p:nvPr>
        </p:nvSpPr>
        <p:spPr bwMode="gray">
          <a:xfrm>
            <a:off x="323850" y="1707654"/>
            <a:ext cx="8424863" cy="2952325"/>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6" name="Espace réservé du numéro de diapositive 5"/>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id="{59FB2B3E-557E-DB42-9DB7-D6A72FD3ABE4}"/>
              </a:ext>
            </a:extLst>
          </p:cNvPr>
          <p:cNvSpPr>
            <a:spLocks noGrp="1"/>
          </p:cNvSpPr>
          <p:nvPr>
            <p:ph type="title"/>
          </p:nvPr>
        </p:nvSpPr>
        <p:spPr>
          <a:xfrm>
            <a:off x="323850" y="682801"/>
            <a:ext cx="8424863" cy="539991"/>
          </a:xfrm>
          <a:prstGeom prst="rect">
            <a:avLst/>
          </a:prstGeom>
        </p:spPr>
        <p:txBody>
          <a:bodyPr vert="horz" lIns="91440" tIns="45720" rIns="91440" bIns="45720" rtlCol="0" anchor="ctr">
            <a:normAutofit/>
          </a:bodyPr>
          <a:lstStyle/>
          <a:p>
            <a:r>
              <a:rPr lang="fr-FR" dirty="0"/>
              <a:t>Titre </a:t>
            </a:r>
          </a:p>
        </p:txBody>
      </p:sp>
      <p:cxnSp>
        <p:nvCxnSpPr>
          <p:cNvPr id="9" name="Connecteur droit 8">
            <a:extLst>
              <a:ext uri="{FF2B5EF4-FFF2-40B4-BE49-F238E27FC236}">
                <a16:creationId xmlns:a16="http://schemas.microsoft.com/office/drawing/2014/main" id="{E071FEB6-0E77-DD46-9DA0-C52EF51FC7F3}"/>
              </a:ext>
            </a:extLst>
          </p:cNvPr>
          <p:cNvCxnSpPr/>
          <p:nvPr/>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433B51AF-3A50-3342-8D79-F2F92F59917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bwMode="gray">
          <a:xfrm>
            <a:off x="288000" y="123478"/>
            <a:ext cx="682960" cy="531771"/>
          </a:xfrm>
          <a:prstGeom prst="rect">
            <a:avLst/>
          </a:prstGeom>
        </p:spPr>
      </p:pic>
    </p:spTree>
    <p:extLst>
      <p:ext uri="{BB962C8B-B14F-4D97-AF65-F5344CB8AC3E}">
        <p14:creationId xmlns:p14="http://schemas.microsoft.com/office/powerpoint/2010/main" val="1084417611"/>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Lst>
  <p:hf hdr="0"/>
  <p:txStyles>
    <p:titleStyle>
      <a:lvl1pPr marL="14288" indent="0" algn="l" defTabSz="914400" rtl="0" eaLnBrk="1" latinLnBrk="0" hangingPunct="1">
        <a:lnSpc>
          <a:spcPct val="90000"/>
        </a:lnSpc>
        <a:spcBef>
          <a:spcPct val="0"/>
        </a:spcBef>
        <a:buNone/>
        <a:tabLst/>
        <a:defRPr sz="2500" b="1" kern="1200">
          <a:solidFill>
            <a:schemeClr val="tx1"/>
          </a:solidFill>
          <a:latin typeface="+mj-lt"/>
          <a:ea typeface="+mj-ea"/>
          <a:cs typeface="+mj-cs"/>
        </a:defRPr>
      </a:lvl1pPr>
    </p:titleStyle>
    <p:body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n-lt"/>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323851" y="1707655"/>
            <a:ext cx="8424863" cy="2952325"/>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5" name="Espace réservé du pied de page 4"/>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smtClean="0"/>
              <a:t>Département A/C</a:t>
            </a:r>
            <a:endParaRPr lang="fr-FR" dirty="0"/>
          </a:p>
        </p:txBody>
      </p:sp>
      <p:sp>
        <p:nvSpPr>
          <p:cNvPr id="6" name="Espace réservé du numéro de diapositive 5"/>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a:cxnSpLocks/>
          </p:cNvCxnSpPr>
          <p:nvPr/>
        </p:nvCxnSpPr>
        <p:spPr bwMode="gray">
          <a:xfrm>
            <a:off x="323851"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id="{59FB2B3E-557E-DB42-9DB7-D6A72FD3ABE4}"/>
              </a:ext>
            </a:extLst>
          </p:cNvPr>
          <p:cNvSpPr>
            <a:spLocks noGrp="1"/>
          </p:cNvSpPr>
          <p:nvPr>
            <p:ph type="title"/>
          </p:nvPr>
        </p:nvSpPr>
        <p:spPr>
          <a:xfrm>
            <a:off x="323851" y="682802"/>
            <a:ext cx="8424863" cy="539991"/>
          </a:xfrm>
          <a:prstGeom prst="rect">
            <a:avLst/>
          </a:prstGeom>
        </p:spPr>
        <p:txBody>
          <a:bodyPr vert="horz" lIns="91440" tIns="45720" rIns="91440" bIns="45720" rtlCol="0" anchor="ctr">
            <a:normAutofit/>
          </a:bodyPr>
          <a:lstStyle/>
          <a:p>
            <a:r>
              <a:rPr lang="fr-FR" dirty="0"/>
              <a:t>Titre </a:t>
            </a:r>
          </a:p>
        </p:txBody>
      </p:sp>
      <p:sp>
        <p:nvSpPr>
          <p:cNvPr id="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315703" y="4783501"/>
            <a:ext cx="2057400" cy="274637"/>
          </a:xfrm>
          <a:prstGeom prst="rect">
            <a:avLst/>
          </a:prstGeom>
        </p:spPr>
        <p:txBody>
          <a:bodyPr vert="horz" lIns="91440" tIns="45720" rIns="91440" bIns="45720" rtlCol="0" anchor="ctr"/>
          <a:lstStyle>
            <a:lvl1pPr algn="l">
              <a:defRPr sz="750" b="1">
                <a:solidFill>
                  <a:schemeClr val="tx1"/>
                </a:solidFill>
              </a:defRPr>
            </a:lvl1pPr>
          </a:lstStyle>
          <a:p>
            <a:fld id="{B858D49A-5A7A-574D-A0ED-52B5C1EFA876}" type="datetime1">
              <a:rPr lang="fr-FR" cap="all" smtClean="0"/>
              <a:pPr/>
              <a:t>19/02/2023</a:t>
            </a:fld>
            <a:endParaRPr lang="fr-FR" cap="all" dirty="0"/>
          </a:p>
        </p:txBody>
      </p:sp>
      <p:cxnSp>
        <p:nvCxnSpPr>
          <p:cNvPr id="9" name="Connecteur droit 8">
            <a:extLst>
              <a:ext uri="{FF2B5EF4-FFF2-40B4-BE49-F238E27FC236}">
                <a16:creationId xmlns:a16="http://schemas.microsoft.com/office/drawing/2014/main" id="{E071FEB6-0E77-DD46-9DA0-C52EF51FC7F3}"/>
              </a:ext>
            </a:extLst>
          </p:cNvPr>
          <p:cNvCxnSpPr/>
          <p:nvPr/>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Image 13">
            <a:extLst>
              <a:ext uri="{FF2B5EF4-FFF2-40B4-BE49-F238E27FC236}">
                <a16:creationId xmlns:a16="http://schemas.microsoft.com/office/drawing/2014/main" id="{5C7551C4-641A-D343-AA7E-79AE4711BFA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bwMode="gray">
          <a:xfrm>
            <a:off x="1172878" y="185732"/>
            <a:ext cx="606854" cy="348531"/>
          </a:xfrm>
          <a:prstGeom prst="rect">
            <a:avLst/>
          </a:prstGeom>
        </p:spPr>
      </p:pic>
      <p:pic>
        <p:nvPicPr>
          <p:cNvPr id="15" name="Image 14">
            <a:extLst>
              <a:ext uri="{FF2B5EF4-FFF2-40B4-BE49-F238E27FC236}">
                <a16:creationId xmlns:a16="http://schemas.microsoft.com/office/drawing/2014/main" id="{4921EE98-A0EA-AE49-A902-478042AA6CF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bwMode="gray">
          <a:xfrm>
            <a:off x="288000" y="108000"/>
            <a:ext cx="540000" cy="540000"/>
          </a:xfrm>
          <a:prstGeom prst="rect">
            <a:avLst/>
          </a:prstGeom>
        </p:spPr>
      </p:pic>
    </p:spTree>
    <p:extLst>
      <p:ext uri="{BB962C8B-B14F-4D97-AF65-F5344CB8AC3E}">
        <p14:creationId xmlns:p14="http://schemas.microsoft.com/office/powerpoint/2010/main" val="1190085710"/>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Lst>
  <p:hf hdr="0"/>
  <p:txStyles>
    <p:titleStyle>
      <a:lvl1pPr marL="14288" indent="0" algn="l" defTabSz="914378" rtl="0" eaLnBrk="1" latinLnBrk="0" hangingPunct="1">
        <a:lnSpc>
          <a:spcPct val="90000"/>
        </a:lnSpc>
        <a:spcBef>
          <a:spcPct val="0"/>
        </a:spcBef>
        <a:buNone/>
        <a:tabLst/>
        <a:defRPr sz="2500" b="1" kern="1200">
          <a:solidFill>
            <a:schemeClr val="tx1"/>
          </a:solidFill>
          <a:latin typeface="+mj-lt"/>
          <a:ea typeface="+mj-ea"/>
          <a:cs typeface="+mj-cs"/>
        </a:defRPr>
      </a:lvl1pPr>
    </p:titleStyle>
    <p:bodyStyle>
      <a:lvl1pPr marL="92073" indent="0" algn="l" defTabSz="914378" rtl="0" eaLnBrk="1" latinLnBrk="0" hangingPunct="1">
        <a:lnSpc>
          <a:spcPct val="100000"/>
        </a:lnSpc>
        <a:spcBef>
          <a:spcPts val="0"/>
        </a:spcBef>
        <a:spcAft>
          <a:spcPts val="500"/>
        </a:spcAft>
        <a:buFont typeface="Arial" pitchFamily="34" charset="0"/>
        <a:buNone/>
        <a:tabLst/>
        <a:defRPr sz="1400" b="0" kern="1200">
          <a:solidFill>
            <a:schemeClr val="tx1"/>
          </a:solidFill>
          <a:latin typeface="+mn-lt"/>
          <a:ea typeface="+mn-ea"/>
          <a:cs typeface="+mn-cs"/>
        </a:defRPr>
      </a:lvl1pPr>
      <a:lvl2pPr marL="351441" indent="-171446" algn="l" defTabSz="914378"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1437" indent="-171446" algn="l" defTabSz="914378"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32" indent="-171446" algn="l" defTabSz="914378"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27" indent="-171446" algn="l" defTabSz="914378"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320" indent="0" algn="l" defTabSz="914378" rtl="0" eaLnBrk="1" latinLnBrk="0" hangingPunct="1">
        <a:spcBef>
          <a:spcPct val="20000"/>
        </a:spcBef>
        <a:buFont typeface="Arial" pitchFamily="34" charset="0"/>
        <a:buNone/>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t 3" hidden="1"/>
          <p:cNvGraphicFramePr>
            <a:graphicFrameLocks noChangeAspect="1"/>
          </p:cNvGraphicFramePr>
          <p:nvPr>
            <p:custDataLst>
              <p:tags r:id="rId25"/>
            </p:custDataLst>
          </p:nvPr>
        </p:nvGraphicFramePr>
        <p:xfrm>
          <a:off x="1467" y="1192"/>
          <a:ext cx="1465" cy="1190"/>
        </p:xfrm>
        <a:graphic>
          <a:graphicData uri="http://schemas.openxmlformats.org/presentationml/2006/ole">
            <mc:AlternateContent xmlns:mc="http://schemas.openxmlformats.org/markup-compatibility/2006">
              <mc:Choice xmlns:v="urn:schemas-microsoft-com:vml" Requires="v">
                <p:oleObj spid="_x0000_s2248" name="Diapositive think-cell" r:id="rId26" imgW="216" imgH="216" progId="TCLayout.ActiveDocument.1">
                  <p:embed/>
                </p:oleObj>
              </mc:Choice>
              <mc:Fallback>
                <p:oleObj name="Diapositive think-cell" r:id="rId26" imgW="216" imgH="216" progId="TCLayout.ActiveDocument.1">
                  <p:embed/>
                  <p:pic>
                    <p:nvPicPr>
                      <p:cNvPr id="4" name="Objet 3" hidden="1"/>
                      <p:cNvPicPr/>
                      <p:nvPr/>
                    </p:nvPicPr>
                    <p:blipFill>
                      <a:blip r:embed="rId27"/>
                      <a:stretch>
                        <a:fillRect/>
                      </a:stretch>
                    </p:blipFill>
                    <p:spPr>
                      <a:xfrm>
                        <a:off x="1467" y="1192"/>
                        <a:ext cx="1465" cy="1190"/>
                      </a:xfrm>
                      <a:prstGeom prst="rect">
                        <a:avLst/>
                      </a:prstGeom>
                    </p:spPr>
                  </p:pic>
                </p:oleObj>
              </mc:Fallback>
            </mc:AlternateContent>
          </a:graphicData>
        </a:graphic>
      </p:graphicFrame>
      <p:sp>
        <p:nvSpPr>
          <p:cNvPr id="5" name="Footer Placeholder 4"/>
          <p:cNvSpPr>
            <a:spLocks noGrp="1"/>
          </p:cNvSpPr>
          <p:nvPr>
            <p:ph type="ftr" sz="quarter" idx="3"/>
          </p:nvPr>
        </p:nvSpPr>
        <p:spPr>
          <a:xfrm>
            <a:off x="1740590" y="4890273"/>
            <a:ext cx="5309377" cy="270000"/>
          </a:xfrm>
          <a:prstGeom prst="rect">
            <a:avLst/>
          </a:prstGeom>
        </p:spPr>
        <p:txBody>
          <a:bodyPr vert="horz" lIns="91440" tIns="45720" rIns="91440" bIns="45720" rtlCol="0" anchor="ctr"/>
          <a:lstStyle>
            <a:lvl1pPr marL="0" algn="ctr" defTabSz="685783" rtl="0" eaLnBrk="1" latinLnBrk="0" hangingPunct="1">
              <a:defRPr lang="fr-FR" sz="750" i="0" kern="1200" smtClean="0">
                <a:solidFill>
                  <a:schemeClr val="tx1"/>
                </a:solidFill>
                <a:latin typeface="Segoe Condensed" panose="020B0606040200020203" pitchFamily="34" charset="0"/>
                <a:ea typeface="+mn-ea"/>
                <a:cs typeface="+mn-cs"/>
              </a:defRPr>
            </a:lvl1pPr>
          </a:lstStyle>
          <a:p>
            <a:r>
              <a:rPr lang="fr-FR"/>
              <a:t>Eurogroup Consulting - Constitution du comité des parties prenantes SNCF Réseau IDF</a:t>
            </a:r>
            <a:endParaRPr lang="fr-FR" dirty="0"/>
          </a:p>
        </p:txBody>
      </p:sp>
      <p:sp>
        <p:nvSpPr>
          <p:cNvPr id="3" name="Espace réservé du texte 2"/>
          <p:cNvSpPr>
            <a:spLocks noGrp="1"/>
          </p:cNvSpPr>
          <p:nvPr>
            <p:ph type="body" idx="1"/>
          </p:nvPr>
        </p:nvSpPr>
        <p:spPr>
          <a:xfrm>
            <a:off x="628651" y="1369219"/>
            <a:ext cx="7886700" cy="3263504"/>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Slide Number Placeholder 5"/>
          <p:cNvSpPr>
            <a:spLocks noGrp="1"/>
          </p:cNvSpPr>
          <p:nvPr>
            <p:ph type="sldNum" sz="quarter" idx="4"/>
          </p:nvPr>
        </p:nvSpPr>
        <p:spPr>
          <a:xfrm>
            <a:off x="8686801" y="4890273"/>
            <a:ext cx="415374" cy="270000"/>
          </a:xfrm>
          <a:prstGeom prst="rect">
            <a:avLst/>
          </a:prstGeom>
        </p:spPr>
        <p:txBody>
          <a:bodyPr vert="horz" lIns="91440" tIns="45720" rIns="91440" bIns="45720" rtlCol="0" anchor="ctr"/>
          <a:lstStyle>
            <a:lvl1pPr algn="r">
              <a:defRPr lang="fr-FR" sz="750" kern="1200" smtClean="0">
                <a:solidFill>
                  <a:schemeClr val="accent1"/>
                </a:solidFill>
                <a:latin typeface="Segoe Condensed" panose="020B0606040200020203" pitchFamily="34" charset="0"/>
                <a:ea typeface="+mn-ea"/>
                <a:cs typeface="Arial" panose="020B0604020202020204" pitchFamily="34" charset="0"/>
              </a:defRPr>
            </a:lvl1pPr>
          </a:lstStyle>
          <a:p>
            <a:fld id="{12E3212C-99B6-42C2-BE5E-9738E2CE06AD}" type="slidenum">
              <a:rPr lang="fr-FR" smtClean="0"/>
              <a:pPr/>
              <a:t>‹N°›</a:t>
            </a:fld>
            <a:endParaRPr lang="fr-FR" dirty="0"/>
          </a:p>
        </p:txBody>
      </p:sp>
    </p:spTree>
    <p:extLst>
      <p:ext uri="{BB962C8B-B14F-4D97-AF65-F5344CB8AC3E}">
        <p14:creationId xmlns:p14="http://schemas.microsoft.com/office/powerpoint/2010/main" val="1162337443"/>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 id="2147483893" r:id="rId15"/>
    <p:sldLayoutId id="2147483894" r:id="rId16"/>
    <p:sldLayoutId id="2147483895" r:id="rId17"/>
    <p:sldLayoutId id="2147483896" r:id="rId18"/>
    <p:sldLayoutId id="2147483897" r:id="rId19"/>
    <p:sldLayoutId id="2147483898" r:id="rId20"/>
    <p:sldLayoutId id="2147483899" r:id="rId21"/>
    <p:sldLayoutId id="2147483900" r:id="rId22"/>
  </p:sldLayoutIdLst>
  <p:hf hdr="0" dt="0"/>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0" indent="0" algn="l" defTabSz="685783" rtl="0" eaLnBrk="1" latinLnBrk="0" hangingPunct="1">
        <a:lnSpc>
          <a:spcPct val="110000"/>
        </a:lnSpc>
        <a:spcBef>
          <a:spcPts val="450"/>
        </a:spcBef>
        <a:buFont typeface="Arial" panose="020B0604020202020204" pitchFamily="34" charset="0"/>
        <a:buNone/>
        <a:defRPr sz="900" kern="1200">
          <a:solidFill>
            <a:schemeClr val="tx1"/>
          </a:solidFill>
          <a:latin typeface="Segoe Condensed" panose="020B0606040200020203" pitchFamily="34" charset="0"/>
          <a:ea typeface="+mn-ea"/>
          <a:cs typeface="+mn-cs"/>
        </a:defRPr>
      </a:lvl1pPr>
      <a:lvl2pPr marL="202401" indent="-71436" algn="l" defTabSz="685783" rtl="0" eaLnBrk="1" latinLnBrk="0" hangingPunct="1">
        <a:lnSpc>
          <a:spcPct val="110000"/>
        </a:lnSpc>
        <a:spcBef>
          <a:spcPts val="450"/>
        </a:spcBef>
        <a:buFont typeface="Arial" panose="020B0604020202020204" pitchFamily="34" charset="0"/>
        <a:buChar char="•"/>
        <a:defRPr sz="825" kern="1200">
          <a:solidFill>
            <a:schemeClr val="accent1"/>
          </a:solidFill>
          <a:latin typeface="Segoe Condensed" panose="020B0606040200020203" pitchFamily="34" charset="0"/>
          <a:ea typeface="+mn-ea"/>
          <a:cs typeface="+mn-cs"/>
        </a:defRPr>
      </a:lvl2pPr>
      <a:lvl3pPr marL="338129" indent="-66674" algn="l" defTabSz="685783" rtl="0" eaLnBrk="1" latinLnBrk="0" hangingPunct="1">
        <a:lnSpc>
          <a:spcPct val="110000"/>
        </a:lnSpc>
        <a:spcBef>
          <a:spcPts val="225"/>
        </a:spcBef>
        <a:buFont typeface="Courier New" panose="02070309020205020404" pitchFamily="49" charset="0"/>
        <a:buChar char="o"/>
        <a:defRPr sz="788" kern="1200">
          <a:solidFill>
            <a:schemeClr val="tx1"/>
          </a:solidFill>
          <a:latin typeface="Segoe Condensed" panose="020B0606040200020203" pitchFamily="34" charset="0"/>
          <a:ea typeface="+mn-ea"/>
          <a:cs typeface="+mn-cs"/>
        </a:defRPr>
      </a:lvl3pPr>
      <a:lvl4pPr marL="471476" indent="-66674" algn="l" defTabSz="685783" rtl="0" eaLnBrk="1" latinLnBrk="0" hangingPunct="1">
        <a:lnSpc>
          <a:spcPct val="110000"/>
        </a:lnSpc>
        <a:spcBef>
          <a:spcPts val="225"/>
        </a:spcBef>
        <a:buClr>
          <a:schemeClr val="tx1"/>
        </a:buClr>
        <a:buFont typeface="Arial" panose="020B0604020202020204" pitchFamily="34" charset="0"/>
        <a:buChar char="­"/>
        <a:defRPr sz="675" i="1" kern="1200">
          <a:solidFill>
            <a:schemeClr val="tx1"/>
          </a:solidFill>
          <a:latin typeface="Segoe Condensed" panose="020B0606040200020203" pitchFamily="34" charset="0"/>
          <a:ea typeface="+mn-ea"/>
          <a:cs typeface="+mn-cs"/>
        </a:defRPr>
      </a:lvl4pPr>
      <a:lvl5pPr marL="609585" indent="-66674" algn="l" defTabSz="685783" rtl="0" eaLnBrk="1" latinLnBrk="0" hangingPunct="1">
        <a:lnSpc>
          <a:spcPct val="110000"/>
        </a:lnSpc>
        <a:spcBef>
          <a:spcPts val="225"/>
        </a:spcBef>
        <a:buFont typeface="Arial" panose="020B0604020202020204" pitchFamily="34" charset="0"/>
        <a:buChar char="•"/>
        <a:defRPr sz="600" i="1" kern="1200">
          <a:solidFill>
            <a:schemeClr val="tx1"/>
          </a:solidFill>
          <a:latin typeface="Segoe Condensed" panose="020B0606040200020203" pitchFamily="34"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p15:clr>
            <a:srgbClr val="F26B43"/>
          </p15:clr>
        </p15:guide>
        <p15:guide id="2" orient="horz" pos="3974">
          <p15:clr>
            <a:srgbClr val="F26B43"/>
          </p15:clr>
        </p15:guide>
        <p15:guide id="3" pos="217">
          <p15:clr>
            <a:srgbClr val="F26B43"/>
          </p15:clr>
        </p15:guide>
        <p15:guide id="4" pos="602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323851" y="1707655"/>
            <a:ext cx="8424863" cy="2952325"/>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5" name="Espace réservé du pied de page 4"/>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
        <p:nvSpPr>
          <p:cNvPr id="6" name="Espace réservé du numéro de diapositive 5"/>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a:cxnSpLocks/>
          </p:cNvCxnSpPr>
          <p:nvPr/>
        </p:nvCxnSpPr>
        <p:spPr bwMode="gray">
          <a:xfrm>
            <a:off x="323851"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id="{59FB2B3E-557E-DB42-9DB7-D6A72FD3ABE4}"/>
              </a:ext>
            </a:extLst>
          </p:cNvPr>
          <p:cNvSpPr>
            <a:spLocks noGrp="1"/>
          </p:cNvSpPr>
          <p:nvPr>
            <p:ph type="title"/>
          </p:nvPr>
        </p:nvSpPr>
        <p:spPr>
          <a:xfrm>
            <a:off x="323851" y="682802"/>
            <a:ext cx="8424863" cy="539991"/>
          </a:xfrm>
          <a:prstGeom prst="rect">
            <a:avLst/>
          </a:prstGeom>
        </p:spPr>
        <p:txBody>
          <a:bodyPr vert="horz" lIns="91440" tIns="45720" rIns="91440" bIns="45720" rtlCol="0" anchor="ctr">
            <a:normAutofit/>
          </a:bodyPr>
          <a:lstStyle/>
          <a:p>
            <a:r>
              <a:rPr lang="fr-FR" dirty="0"/>
              <a:t>Titre </a:t>
            </a:r>
          </a:p>
        </p:txBody>
      </p:sp>
      <p:sp>
        <p:nvSpPr>
          <p:cNvPr id="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315703" y="4783501"/>
            <a:ext cx="2057400" cy="274637"/>
          </a:xfrm>
          <a:prstGeom prst="rect">
            <a:avLst/>
          </a:prstGeom>
        </p:spPr>
        <p:txBody>
          <a:bodyPr vert="horz" lIns="91440" tIns="45720" rIns="91440" bIns="45720" rtlCol="0" anchor="ctr"/>
          <a:lstStyle>
            <a:lvl1pPr algn="l">
              <a:defRPr sz="750" b="1">
                <a:solidFill>
                  <a:schemeClr val="tx1"/>
                </a:solidFill>
              </a:defRPr>
            </a:lvl1pPr>
          </a:lstStyle>
          <a:p>
            <a:fld id="{B858D49A-5A7A-574D-A0ED-52B5C1EFA876}" type="datetime1">
              <a:rPr lang="fr-FR" cap="all" smtClean="0"/>
              <a:pPr/>
              <a:t>19/02/2023</a:t>
            </a:fld>
            <a:endParaRPr lang="fr-FR" cap="all" dirty="0"/>
          </a:p>
        </p:txBody>
      </p:sp>
      <p:cxnSp>
        <p:nvCxnSpPr>
          <p:cNvPr id="9" name="Connecteur droit 8">
            <a:extLst>
              <a:ext uri="{FF2B5EF4-FFF2-40B4-BE49-F238E27FC236}">
                <a16:creationId xmlns:a16="http://schemas.microsoft.com/office/drawing/2014/main" id="{E071FEB6-0E77-DD46-9DA0-C52EF51FC7F3}"/>
              </a:ext>
            </a:extLst>
          </p:cNvPr>
          <p:cNvCxnSpPr/>
          <p:nvPr/>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Image 13">
            <a:extLst>
              <a:ext uri="{FF2B5EF4-FFF2-40B4-BE49-F238E27FC236}">
                <a16:creationId xmlns:a16="http://schemas.microsoft.com/office/drawing/2014/main" id="{5C7551C4-641A-D343-AA7E-79AE4711BFA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bwMode="gray">
          <a:xfrm>
            <a:off x="1172878" y="185732"/>
            <a:ext cx="606854" cy="348531"/>
          </a:xfrm>
          <a:prstGeom prst="rect">
            <a:avLst/>
          </a:prstGeom>
        </p:spPr>
      </p:pic>
      <p:pic>
        <p:nvPicPr>
          <p:cNvPr id="15" name="Image 14">
            <a:extLst>
              <a:ext uri="{FF2B5EF4-FFF2-40B4-BE49-F238E27FC236}">
                <a16:creationId xmlns:a16="http://schemas.microsoft.com/office/drawing/2014/main" id="{4921EE98-A0EA-AE49-A902-478042AA6CF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bwMode="gray">
          <a:xfrm>
            <a:off x="288000" y="108000"/>
            <a:ext cx="540000" cy="540000"/>
          </a:xfrm>
          <a:prstGeom prst="rect">
            <a:avLst/>
          </a:prstGeom>
        </p:spPr>
      </p:pic>
    </p:spTree>
    <p:extLst>
      <p:ext uri="{BB962C8B-B14F-4D97-AF65-F5344CB8AC3E}">
        <p14:creationId xmlns:p14="http://schemas.microsoft.com/office/powerpoint/2010/main" val="889651382"/>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Lst>
  <p:hf hdr="0"/>
  <p:txStyles>
    <p:titleStyle>
      <a:lvl1pPr marL="14288" indent="0" algn="l" defTabSz="914378" rtl="0" eaLnBrk="1" latinLnBrk="0" hangingPunct="1">
        <a:lnSpc>
          <a:spcPct val="90000"/>
        </a:lnSpc>
        <a:spcBef>
          <a:spcPct val="0"/>
        </a:spcBef>
        <a:buNone/>
        <a:tabLst/>
        <a:defRPr sz="2500" b="1" kern="1200">
          <a:solidFill>
            <a:schemeClr val="tx1"/>
          </a:solidFill>
          <a:latin typeface="+mj-lt"/>
          <a:ea typeface="+mj-ea"/>
          <a:cs typeface="+mj-cs"/>
        </a:defRPr>
      </a:lvl1pPr>
    </p:titleStyle>
    <p:bodyStyle>
      <a:lvl1pPr marL="92073" indent="0" algn="l" defTabSz="914378" rtl="0" eaLnBrk="1" latinLnBrk="0" hangingPunct="1">
        <a:lnSpc>
          <a:spcPct val="100000"/>
        </a:lnSpc>
        <a:spcBef>
          <a:spcPts val="0"/>
        </a:spcBef>
        <a:spcAft>
          <a:spcPts val="500"/>
        </a:spcAft>
        <a:buFont typeface="Arial" pitchFamily="34" charset="0"/>
        <a:buNone/>
        <a:tabLst/>
        <a:defRPr sz="1400" b="0" kern="1200">
          <a:solidFill>
            <a:schemeClr val="tx1"/>
          </a:solidFill>
          <a:latin typeface="+mn-lt"/>
          <a:ea typeface="+mn-ea"/>
          <a:cs typeface="+mn-cs"/>
        </a:defRPr>
      </a:lvl1pPr>
      <a:lvl2pPr marL="351441" indent="-171446" algn="l" defTabSz="914378"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1437" indent="-171446" algn="l" defTabSz="914378"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32" indent="-171446" algn="l" defTabSz="914378"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27" indent="-171446" algn="l" defTabSz="914378"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320" indent="0" algn="l" defTabSz="914378" rtl="0" eaLnBrk="1" latinLnBrk="0" hangingPunct="1">
        <a:spcBef>
          <a:spcPct val="20000"/>
        </a:spcBef>
        <a:buFont typeface="Arial" pitchFamily="34" charset="0"/>
        <a:buNone/>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323850" y="1707654"/>
            <a:ext cx="8424863" cy="2952325"/>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6" name="Espace réservé du numéro de diapositive 5"/>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id="{59FB2B3E-557E-DB42-9DB7-D6A72FD3ABE4}"/>
              </a:ext>
            </a:extLst>
          </p:cNvPr>
          <p:cNvSpPr>
            <a:spLocks noGrp="1"/>
          </p:cNvSpPr>
          <p:nvPr>
            <p:ph type="title"/>
          </p:nvPr>
        </p:nvSpPr>
        <p:spPr>
          <a:xfrm>
            <a:off x="323850" y="682801"/>
            <a:ext cx="8424863" cy="539991"/>
          </a:xfrm>
          <a:prstGeom prst="rect">
            <a:avLst/>
          </a:prstGeom>
        </p:spPr>
        <p:txBody>
          <a:bodyPr vert="horz" lIns="91440" tIns="45720" rIns="91440" bIns="45720" rtlCol="0" anchor="ctr">
            <a:normAutofit/>
          </a:bodyPr>
          <a:lstStyle/>
          <a:p>
            <a:r>
              <a:rPr lang="fr-FR" dirty="0"/>
              <a:t>Titre </a:t>
            </a:r>
          </a:p>
        </p:txBody>
      </p:sp>
      <p:sp>
        <p:nvSpPr>
          <p:cNvPr id="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315703" y="4783500"/>
            <a:ext cx="2057400" cy="274637"/>
          </a:xfrm>
          <a:prstGeom prst="rect">
            <a:avLst/>
          </a:prstGeom>
        </p:spPr>
        <p:txBody>
          <a:bodyPr vert="horz" lIns="91440" tIns="45720" rIns="91440" bIns="45720" rtlCol="0" anchor="ctr"/>
          <a:lstStyle>
            <a:lvl1pPr algn="l">
              <a:defRPr sz="750" b="1">
                <a:solidFill>
                  <a:schemeClr val="tx1"/>
                </a:solidFill>
              </a:defRPr>
            </a:lvl1pPr>
          </a:lstStyle>
          <a:p>
            <a:fld id="{B858D49A-5A7A-574D-A0ED-52B5C1EFA876}" type="datetime1">
              <a:rPr lang="fr-FR" cap="all" smtClean="0"/>
              <a:pPr/>
              <a:t>19/02/2023</a:t>
            </a:fld>
            <a:endParaRPr lang="fr-FR" cap="all" dirty="0"/>
          </a:p>
        </p:txBody>
      </p:sp>
      <p:cxnSp>
        <p:nvCxnSpPr>
          <p:cNvPr id="9" name="Connecteur droit 8">
            <a:extLst>
              <a:ext uri="{FF2B5EF4-FFF2-40B4-BE49-F238E27FC236}">
                <a16:creationId xmlns:a16="http://schemas.microsoft.com/office/drawing/2014/main" id="{E071FEB6-0E77-DD46-9DA0-C52EF51FC7F3}"/>
              </a:ext>
            </a:extLst>
          </p:cNvPr>
          <p:cNvCxnSpPr/>
          <p:nvPr/>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Image 13">
            <a:extLst>
              <a:ext uri="{FF2B5EF4-FFF2-40B4-BE49-F238E27FC236}">
                <a16:creationId xmlns:a16="http://schemas.microsoft.com/office/drawing/2014/main" id="{5C7551C4-641A-D343-AA7E-79AE4711BFA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bwMode="gray">
          <a:xfrm>
            <a:off x="1172877" y="185732"/>
            <a:ext cx="606854" cy="348531"/>
          </a:xfrm>
          <a:prstGeom prst="rect">
            <a:avLst/>
          </a:prstGeom>
        </p:spPr>
      </p:pic>
      <p:pic>
        <p:nvPicPr>
          <p:cNvPr id="15" name="Image 14">
            <a:extLst>
              <a:ext uri="{FF2B5EF4-FFF2-40B4-BE49-F238E27FC236}">
                <a16:creationId xmlns:a16="http://schemas.microsoft.com/office/drawing/2014/main" id="{4921EE98-A0EA-AE49-A902-478042AA6CF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gray">
          <a:xfrm>
            <a:off x="288000" y="108000"/>
            <a:ext cx="540000" cy="540000"/>
          </a:xfrm>
          <a:prstGeom prst="rect">
            <a:avLst/>
          </a:prstGeom>
        </p:spPr>
      </p:pic>
    </p:spTree>
    <p:extLst>
      <p:ext uri="{BB962C8B-B14F-4D97-AF65-F5344CB8AC3E}">
        <p14:creationId xmlns:p14="http://schemas.microsoft.com/office/powerpoint/2010/main" val="3457455007"/>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Lst>
  <p:hf hdr="0"/>
  <p:txStyles>
    <p:titleStyle>
      <a:lvl1pPr marL="14288" indent="0" algn="l" defTabSz="914400" rtl="0" eaLnBrk="1" latinLnBrk="0" hangingPunct="1">
        <a:lnSpc>
          <a:spcPct val="90000"/>
        </a:lnSpc>
        <a:spcBef>
          <a:spcPct val="0"/>
        </a:spcBef>
        <a:buNone/>
        <a:tabLst/>
        <a:defRPr sz="2500" b="1" kern="1200">
          <a:solidFill>
            <a:schemeClr val="tx1"/>
          </a:solidFill>
          <a:latin typeface="+mj-lt"/>
          <a:ea typeface="+mj-ea"/>
          <a:cs typeface="+mj-cs"/>
        </a:defRPr>
      </a:lvl1pPr>
    </p:titleStyle>
    <p:body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n-lt"/>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323850" y="1707654"/>
            <a:ext cx="8424863" cy="2952325"/>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6" name="Espace réservé du numéro de diapositive 5"/>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id="{59FB2B3E-557E-DB42-9DB7-D6A72FD3ABE4}"/>
              </a:ext>
            </a:extLst>
          </p:cNvPr>
          <p:cNvSpPr>
            <a:spLocks noGrp="1"/>
          </p:cNvSpPr>
          <p:nvPr>
            <p:ph type="title"/>
          </p:nvPr>
        </p:nvSpPr>
        <p:spPr>
          <a:xfrm>
            <a:off x="323850" y="682801"/>
            <a:ext cx="8424863" cy="539991"/>
          </a:xfrm>
          <a:prstGeom prst="rect">
            <a:avLst/>
          </a:prstGeom>
        </p:spPr>
        <p:txBody>
          <a:bodyPr vert="horz" lIns="91440" tIns="45720" rIns="91440" bIns="45720" rtlCol="0" anchor="ctr">
            <a:normAutofit/>
          </a:bodyPr>
          <a:lstStyle/>
          <a:p>
            <a:r>
              <a:rPr lang="fr-FR" dirty="0"/>
              <a:t>Titre </a:t>
            </a:r>
          </a:p>
        </p:txBody>
      </p:sp>
      <p:sp>
        <p:nvSpPr>
          <p:cNvPr id="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315703" y="4783500"/>
            <a:ext cx="2057400" cy="274637"/>
          </a:xfrm>
          <a:prstGeom prst="rect">
            <a:avLst/>
          </a:prstGeom>
        </p:spPr>
        <p:txBody>
          <a:bodyPr vert="horz" lIns="91440" tIns="45720" rIns="91440" bIns="45720" rtlCol="0" anchor="ctr"/>
          <a:lstStyle>
            <a:lvl1pPr algn="l">
              <a:defRPr sz="750" b="1">
                <a:solidFill>
                  <a:schemeClr val="tx1"/>
                </a:solidFill>
              </a:defRPr>
            </a:lvl1pPr>
          </a:lstStyle>
          <a:p>
            <a:fld id="{B858D49A-5A7A-574D-A0ED-52B5C1EFA876}" type="datetime1">
              <a:rPr lang="fr-FR" cap="all" smtClean="0"/>
              <a:pPr/>
              <a:t>19/02/2023</a:t>
            </a:fld>
            <a:endParaRPr lang="fr-FR" cap="all" dirty="0"/>
          </a:p>
        </p:txBody>
      </p:sp>
      <p:cxnSp>
        <p:nvCxnSpPr>
          <p:cNvPr id="9" name="Connecteur droit 8">
            <a:extLst>
              <a:ext uri="{FF2B5EF4-FFF2-40B4-BE49-F238E27FC236}">
                <a16:creationId xmlns:a16="http://schemas.microsoft.com/office/drawing/2014/main" id="{E071FEB6-0E77-DD46-9DA0-C52EF51FC7F3}"/>
              </a:ext>
            </a:extLst>
          </p:cNvPr>
          <p:cNvCxnSpPr/>
          <p:nvPr/>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Image 13">
            <a:extLst>
              <a:ext uri="{FF2B5EF4-FFF2-40B4-BE49-F238E27FC236}">
                <a16:creationId xmlns:a16="http://schemas.microsoft.com/office/drawing/2014/main" id="{5C7551C4-641A-D343-AA7E-79AE4711BFA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bwMode="gray">
          <a:xfrm>
            <a:off x="1172877" y="185732"/>
            <a:ext cx="606854" cy="348531"/>
          </a:xfrm>
          <a:prstGeom prst="rect">
            <a:avLst/>
          </a:prstGeom>
        </p:spPr>
      </p:pic>
      <p:pic>
        <p:nvPicPr>
          <p:cNvPr id="15" name="Image 14">
            <a:extLst>
              <a:ext uri="{FF2B5EF4-FFF2-40B4-BE49-F238E27FC236}">
                <a16:creationId xmlns:a16="http://schemas.microsoft.com/office/drawing/2014/main" id="{4921EE98-A0EA-AE49-A902-478042AA6CF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gray">
          <a:xfrm>
            <a:off x="288000" y="108000"/>
            <a:ext cx="540000" cy="540000"/>
          </a:xfrm>
          <a:prstGeom prst="rect">
            <a:avLst/>
          </a:prstGeom>
        </p:spPr>
      </p:pic>
    </p:spTree>
    <p:extLst>
      <p:ext uri="{BB962C8B-B14F-4D97-AF65-F5344CB8AC3E}">
        <p14:creationId xmlns:p14="http://schemas.microsoft.com/office/powerpoint/2010/main" val="74396184"/>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Lst>
  <p:hf hdr="0"/>
  <p:txStyles>
    <p:titleStyle>
      <a:lvl1pPr marL="14288" indent="0" algn="l" defTabSz="914400" rtl="0" eaLnBrk="1" latinLnBrk="0" hangingPunct="1">
        <a:lnSpc>
          <a:spcPct val="90000"/>
        </a:lnSpc>
        <a:spcBef>
          <a:spcPct val="0"/>
        </a:spcBef>
        <a:buNone/>
        <a:tabLst/>
        <a:defRPr sz="2500" b="1" kern="1200">
          <a:solidFill>
            <a:schemeClr val="tx1"/>
          </a:solidFill>
          <a:latin typeface="+mj-lt"/>
          <a:ea typeface="+mj-ea"/>
          <a:cs typeface="+mj-cs"/>
        </a:defRPr>
      </a:lvl1pPr>
    </p:titleStyle>
    <p:body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n-lt"/>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s://santementale.atlasante.fr/#c=home"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04D23D62-17A8-6547-AF6B-323A348324DB}" type="datetime1">
              <a:rPr lang="fr-FR" smtClean="0"/>
              <a:t>19/02/2023</a:t>
            </a:fld>
            <a:endParaRPr lang="fr-FR" dirty="0"/>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dirty="0"/>
          </a:p>
        </p:txBody>
      </p:sp>
      <p:sp>
        <p:nvSpPr>
          <p:cNvPr id="6" name="Titre 5"/>
          <p:cNvSpPr>
            <a:spLocks noGrp="1"/>
          </p:cNvSpPr>
          <p:nvPr>
            <p:ph type="title"/>
          </p:nvPr>
        </p:nvSpPr>
        <p:spPr/>
        <p:txBody>
          <a:bodyPr/>
          <a:lstStyle/>
          <a:p>
            <a:endParaRPr lang="fr-FR"/>
          </a:p>
        </p:txBody>
      </p:sp>
      <p:sp>
        <p:nvSpPr>
          <p:cNvPr id="10" name="Espace réservé du pied de page 4"/>
          <p:cNvSpPr txBox="1">
            <a:spLocks/>
          </p:cNvSpPr>
          <p:nvPr/>
        </p:nvSpPr>
        <p:spPr bwMode="gray">
          <a:xfrm>
            <a:off x="611920" y="4371950"/>
            <a:ext cx="3240000" cy="447947"/>
          </a:xfrm>
          <a:prstGeom prst="rect">
            <a:avLst/>
          </a:prstGeom>
        </p:spPr>
        <p:txBody>
          <a:bodyPr anchor="ctr" anchorCtr="0"/>
          <a:lstStyle>
            <a:defPPr>
              <a:defRPr lang="fr-FR"/>
            </a:defPPr>
            <a:lvl1pPr marL="0" algn="l" defTabSz="914400" rtl="0" eaLnBrk="1" latinLnBrk="0" hangingPunct="1">
              <a:defRPr sz="11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11" name="ZoneTexte 10"/>
          <p:cNvSpPr txBox="1"/>
          <p:nvPr/>
        </p:nvSpPr>
        <p:spPr>
          <a:xfrm>
            <a:off x="2051720" y="2643758"/>
            <a:ext cx="6480720" cy="1785104"/>
          </a:xfrm>
          <a:prstGeom prst="rect">
            <a:avLst/>
          </a:prstGeom>
          <a:noFill/>
        </p:spPr>
        <p:txBody>
          <a:bodyPr wrap="square" rtlCol="0">
            <a:spAutoFit/>
          </a:bodyPr>
          <a:lstStyle/>
          <a:p>
            <a:pPr algn="r"/>
            <a:r>
              <a:rPr lang="fr-FR" sz="2500" b="1" dirty="0" smtClean="0">
                <a:solidFill>
                  <a:srgbClr val="92D050"/>
                </a:solidFill>
              </a:rPr>
              <a:t>Projet régional de santé 2023-2027</a:t>
            </a:r>
          </a:p>
          <a:p>
            <a:pPr algn="r"/>
            <a:r>
              <a:rPr lang="fr-FR" sz="2500" b="1" dirty="0" smtClean="0"/>
              <a:t>Autorisations d’activités de psychiatrie</a:t>
            </a:r>
          </a:p>
          <a:p>
            <a:pPr algn="r"/>
            <a:endParaRPr lang="fr-FR" sz="2500" b="1" dirty="0" smtClean="0"/>
          </a:p>
          <a:p>
            <a:pPr algn="r"/>
            <a:r>
              <a:rPr lang="fr-FR" sz="1500" dirty="0" smtClean="0"/>
              <a:t>Février 2023</a:t>
            </a:r>
          </a:p>
          <a:p>
            <a:pPr algn="r"/>
            <a:endParaRPr lang="fr-FR" sz="2000" b="1" dirty="0"/>
          </a:p>
        </p:txBody>
      </p:sp>
    </p:spTree>
    <p:extLst>
      <p:ext uri="{BB962C8B-B14F-4D97-AF65-F5344CB8AC3E}">
        <p14:creationId xmlns:p14="http://schemas.microsoft.com/office/powerpoint/2010/main" val="624296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3"/>
          </p:nvPr>
        </p:nvSpPr>
        <p:spPr/>
        <p:txBody>
          <a:bodyPr/>
          <a:lstStyle/>
          <a:p>
            <a:r>
              <a:rPr lang="fr-FR" dirty="0" smtClean="0"/>
              <a:t>Données ATIH 2021</a:t>
            </a:r>
            <a:endParaRPr lang="fr-FR" sz="800" dirty="0">
              <a:solidFill>
                <a:srgbClr val="514B64"/>
              </a:solidFill>
              <a:latin typeface="Arial" panose="020B0604020202020204" pitchFamily="34" charset="0"/>
            </a:endParaRPr>
          </a:p>
        </p:txBody>
      </p:sp>
      <p:sp>
        <p:nvSpPr>
          <p:cNvPr id="4" name="Titre 3"/>
          <p:cNvSpPr>
            <a:spLocks noGrp="1"/>
          </p:cNvSpPr>
          <p:nvPr>
            <p:ph type="title"/>
          </p:nvPr>
        </p:nvSpPr>
        <p:spPr/>
        <p:txBody>
          <a:bodyPr/>
          <a:lstStyle/>
          <a:p>
            <a:r>
              <a:rPr lang="fr-FR" dirty="0" smtClean="0"/>
              <a:t>Taux de recours</a:t>
            </a:r>
            <a:endParaRPr lang="fr-FR" dirty="0"/>
          </a:p>
        </p:txBody>
      </p:sp>
      <p:sp>
        <p:nvSpPr>
          <p:cNvPr id="6" name="Espace réservé du texte 5"/>
          <p:cNvSpPr>
            <a:spLocks noGrp="1"/>
          </p:cNvSpPr>
          <p:nvPr>
            <p:ph type="body" sz="quarter" idx="14"/>
          </p:nvPr>
        </p:nvSpPr>
        <p:spPr/>
        <p:txBody>
          <a:bodyPr/>
          <a:lstStyle/>
          <a:p>
            <a:endParaRPr lang="fr-FR" dirty="0"/>
          </a:p>
        </p:txBody>
      </p:sp>
      <p:graphicFrame>
        <p:nvGraphicFramePr>
          <p:cNvPr id="8" name="Tableau 7"/>
          <p:cNvGraphicFramePr>
            <a:graphicFrameLocks noGrp="1"/>
          </p:cNvGraphicFramePr>
          <p:nvPr>
            <p:extLst/>
          </p:nvPr>
        </p:nvGraphicFramePr>
        <p:xfrm>
          <a:off x="323850" y="1571366"/>
          <a:ext cx="8424863" cy="1478280"/>
        </p:xfrm>
        <a:graphic>
          <a:graphicData uri="http://schemas.openxmlformats.org/drawingml/2006/table">
            <a:tbl>
              <a:tblPr/>
              <a:tblGrid>
                <a:gridCol w="899156">
                  <a:extLst>
                    <a:ext uri="{9D8B030D-6E8A-4147-A177-3AD203B41FA5}">
                      <a16:colId xmlns:a16="http://schemas.microsoft.com/office/drawing/2014/main" val="2879196201"/>
                    </a:ext>
                  </a:extLst>
                </a:gridCol>
                <a:gridCol w="1715196">
                  <a:extLst>
                    <a:ext uri="{9D8B030D-6E8A-4147-A177-3AD203B41FA5}">
                      <a16:colId xmlns:a16="http://schemas.microsoft.com/office/drawing/2014/main" val="3417134723"/>
                    </a:ext>
                  </a:extLst>
                </a:gridCol>
                <a:gridCol w="1110722">
                  <a:extLst>
                    <a:ext uri="{9D8B030D-6E8A-4147-A177-3AD203B41FA5}">
                      <a16:colId xmlns:a16="http://schemas.microsoft.com/office/drawing/2014/main" val="1264257979"/>
                    </a:ext>
                  </a:extLst>
                </a:gridCol>
                <a:gridCol w="627142">
                  <a:extLst>
                    <a:ext uri="{9D8B030D-6E8A-4147-A177-3AD203B41FA5}">
                      <a16:colId xmlns:a16="http://schemas.microsoft.com/office/drawing/2014/main" val="1440779700"/>
                    </a:ext>
                  </a:extLst>
                </a:gridCol>
                <a:gridCol w="868932">
                  <a:extLst>
                    <a:ext uri="{9D8B030D-6E8A-4147-A177-3AD203B41FA5}">
                      <a16:colId xmlns:a16="http://schemas.microsoft.com/office/drawing/2014/main" val="4274845933"/>
                    </a:ext>
                  </a:extLst>
                </a:gridCol>
                <a:gridCol w="868932">
                  <a:extLst>
                    <a:ext uri="{9D8B030D-6E8A-4147-A177-3AD203B41FA5}">
                      <a16:colId xmlns:a16="http://schemas.microsoft.com/office/drawing/2014/main" val="835024252"/>
                    </a:ext>
                  </a:extLst>
                </a:gridCol>
                <a:gridCol w="778261">
                  <a:extLst>
                    <a:ext uri="{9D8B030D-6E8A-4147-A177-3AD203B41FA5}">
                      <a16:colId xmlns:a16="http://schemas.microsoft.com/office/drawing/2014/main" val="3308960030"/>
                    </a:ext>
                  </a:extLst>
                </a:gridCol>
                <a:gridCol w="778261">
                  <a:extLst>
                    <a:ext uri="{9D8B030D-6E8A-4147-A177-3AD203B41FA5}">
                      <a16:colId xmlns:a16="http://schemas.microsoft.com/office/drawing/2014/main" val="3357632593"/>
                    </a:ext>
                  </a:extLst>
                </a:gridCol>
                <a:gridCol w="778261">
                  <a:extLst>
                    <a:ext uri="{9D8B030D-6E8A-4147-A177-3AD203B41FA5}">
                      <a16:colId xmlns:a16="http://schemas.microsoft.com/office/drawing/2014/main" val="1956755585"/>
                    </a:ext>
                  </a:extLst>
                </a:gridCol>
              </a:tblGrid>
              <a:tr h="75847">
                <a:tc rowSpan="7">
                  <a:txBody>
                    <a:bodyPr/>
                    <a:lstStyle/>
                    <a:p>
                      <a:pPr algn="ctr" fontAlgn="ctr"/>
                      <a:r>
                        <a:rPr lang="fr-FR" sz="700" b="1" i="0" u="none" strike="noStrike" dirty="0">
                          <a:solidFill>
                            <a:srgbClr val="FFFFFF"/>
                          </a:solidFill>
                          <a:effectLst/>
                          <a:latin typeface="Arial" panose="020B0604020202020204" pitchFamily="34" charset="0"/>
                        </a:rPr>
                        <a:t>Code</a:t>
                      </a:r>
                    </a:p>
                  </a:txBody>
                  <a:tcPr marL="0" marR="0" marT="0" marB="0" anchor="ctr">
                    <a:lnL w="25400" cap="flat" cmpd="dbl" algn="ctr">
                      <a:solidFill>
                        <a:srgbClr val="514B64"/>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dbl"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B221"/>
                    </a:solidFill>
                  </a:tcPr>
                </a:tc>
                <a:tc rowSpan="7">
                  <a:txBody>
                    <a:bodyPr/>
                    <a:lstStyle/>
                    <a:p>
                      <a:pPr algn="ctr" fontAlgn="ctr"/>
                      <a:r>
                        <a:rPr lang="fr-FR" sz="700" b="1" i="0" u="none" strike="noStrike" dirty="0">
                          <a:solidFill>
                            <a:srgbClr val="FFFFFF"/>
                          </a:solidFill>
                          <a:effectLst/>
                          <a:latin typeface="Arial" panose="020B0604020202020204" pitchFamily="34" charset="0"/>
                        </a:rPr>
                        <a:t>Libellé</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dbl"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B221"/>
                    </a:solidFill>
                  </a:tcPr>
                </a:tc>
                <a:tc rowSpan="7">
                  <a:txBody>
                    <a:bodyPr/>
                    <a:lstStyle/>
                    <a:p>
                      <a:pPr algn="ctr" fontAlgn="ctr"/>
                      <a:r>
                        <a:rPr lang="fr-FR" sz="700" b="1" i="0" u="none" strike="noStrike" dirty="0">
                          <a:solidFill>
                            <a:srgbClr val="FFFFFF"/>
                          </a:solidFill>
                          <a:effectLst/>
                          <a:latin typeface="Arial" panose="020B0604020202020204" pitchFamily="34" charset="0"/>
                        </a:rPr>
                        <a:t>Nombre de journées ou actes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dbl"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B221"/>
                    </a:solidFill>
                  </a:tcPr>
                </a:tc>
                <a:tc>
                  <a:txBody>
                    <a:bodyPr/>
                    <a:lstStyle/>
                    <a:p>
                      <a:pPr algn="ctr" fontAlgn="ctr"/>
                      <a:r>
                        <a:rPr lang="fr-FR" sz="600" b="0" i="0" u="none" strike="noStrike">
                          <a:solidFill>
                            <a:srgbClr val="5F5870"/>
                          </a:solidFill>
                          <a:effectLst/>
                          <a:latin typeface="Verdana" panose="020B060403050404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dbl" algn="ctr">
                      <a:noFill/>
                      <a:prstDash val="solid"/>
                      <a:round/>
                      <a:headEnd type="none" w="med" len="med"/>
                      <a:tailEnd type="none" w="med" len="med"/>
                    </a:lnT>
                    <a:lnB>
                      <a:noFill/>
                    </a:lnB>
                    <a:solidFill>
                      <a:srgbClr val="70B221"/>
                    </a:solidFill>
                  </a:tcPr>
                </a:tc>
                <a:tc>
                  <a:txBody>
                    <a:bodyPr/>
                    <a:lstStyle/>
                    <a:p>
                      <a:pPr algn="ctr" fontAlgn="ctr"/>
                      <a:r>
                        <a:rPr lang="fr-FR" sz="600" b="0" i="0" u="none" strike="noStrike">
                          <a:solidFill>
                            <a:srgbClr val="5F5870"/>
                          </a:solidFill>
                          <a:effectLst/>
                          <a:latin typeface="Verdana" panose="020B060403050404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dbl" algn="ctr">
                      <a:noFill/>
                      <a:prstDash val="solid"/>
                      <a:round/>
                      <a:headEnd type="none" w="med" len="med"/>
                      <a:tailEnd type="none" w="med" len="med"/>
                    </a:lnT>
                    <a:lnB>
                      <a:noFill/>
                    </a:lnB>
                    <a:solidFill>
                      <a:srgbClr val="70B221"/>
                    </a:solidFill>
                  </a:tcPr>
                </a:tc>
                <a:tc>
                  <a:txBody>
                    <a:bodyPr/>
                    <a:lstStyle/>
                    <a:p>
                      <a:pPr algn="ctr" fontAlgn="ctr"/>
                      <a:r>
                        <a:rPr lang="fr-FR" sz="600" b="0" i="0" u="none" strike="noStrike">
                          <a:solidFill>
                            <a:srgbClr val="5F5870"/>
                          </a:solidFill>
                          <a:effectLst/>
                          <a:latin typeface="Verdana" panose="020B060403050404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dbl" algn="ctr">
                      <a:noFill/>
                      <a:prstDash val="solid"/>
                      <a:round/>
                      <a:headEnd type="none" w="med" len="med"/>
                      <a:tailEnd type="none" w="med" len="med"/>
                    </a:lnT>
                    <a:lnB>
                      <a:noFill/>
                    </a:lnB>
                    <a:solidFill>
                      <a:srgbClr val="70B221"/>
                    </a:solidFill>
                  </a:tcPr>
                </a:tc>
                <a:tc>
                  <a:txBody>
                    <a:bodyPr/>
                    <a:lstStyle/>
                    <a:p>
                      <a:pPr algn="ctr" fontAlgn="ctr"/>
                      <a:r>
                        <a:rPr lang="fr-FR" sz="600" b="0" i="0" u="none" strike="noStrike">
                          <a:solidFill>
                            <a:srgbClr val="5F5870"/>
                          </a:solidFill>
                          <a:effectLst/>
                          <a:latin typeface="Verdana" panose="020B060403050404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dbl" algn="ctr">
                      <a:noFill/>
                      <a:prstDash val="solid"/>
                      <a:round/>
                      <a:headEnd type="none" w="med" len="med"/>
                      <a:tailEnd type="none" w="med" len="med"/>
                    </a:lnT>
                    <a:lnB>
                      <a:noFill/>
                    </a:lnB>
                    <a:solidFill>
                      <a:srgbClr val="70B221"/>
                    </a:solidFill>
                  </a:tcPr>
                </a:tc>
                <a:tc>
                  <a:txBody>
                    <a:bodyPr/>
                    <a:lstStyle/>
                    <a:p>
                      <a:pPr algn="ctr" fontAlgn="ctr"/>
                      <a:r>
                        <a:rPr lang="fr-FR" sz="600" b="0" i="0" u="none" strike="noStrike">
                          <a:solidFill>
                            <a:srgbClr val="5F5870"/>
                          </a:solidFill>
                          <a:effectLst/>
                          <a:latin typeface="Verdana" panose="020B060403050404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dbl" algn="ctr">
                      <a:noFill/>
                      <a:prstDash val="solid"/>
                      <a:round/>
                      <a:headEnd type="none" w="med" len="med"/>
                      <a:tailEnd type="none" w="med" len="med"/>
                    </a:lnT>
                    <a:lnB>
                      <a:noFill/>
                    </a:lnB>
                    <a:solidFill>
                      <a:srgbClr val="70B221"/>
                    </a:solidFill>
                  </a:tcPr>
                </a:tc>
                <a:tc>
                  <a:txBody>
                    <a:bodyPr/>
                    <a:lstStyle/>
                    <a:p>
                      <a:pPr algn="ctr" fontAlgn="ctr"/>
                      <a:r>
                        <a:rPr lang="fr-FR" sz="600" b="0" i="0" u="none" strike="noStrike">
                          <a:solidFill>
                            <a:srgbClr val="5F5870"/>
                          </a:solidFill>
                          <a:effectLst/>
                          <a:latin typeface="Verdana" panose="020B0604030504040204" pitchFamily="34" charset="0"/>
                        </a:rPr>
                        <a:t> </a:t>
                      </a:r>
                    </a:p>
                  </a:txBody>
                  <a:tcPr marL="0" marR="0" marT="0" marB="0" anchor="ctr">
                    <a:lnL w="12700" cap="flat" cmpd="sng" algn="ctr">
                      <a:solidFill>
                        <a:srgbClr val="FFFFFF"/>
                      </a:solidFill>
                      <a:prstDash val="solid"/>
                      <a:round/>
                      <a:headEnd type="none" w="med" len="med"/>
                      <a:tailEnd type="none" w="med" len="med"/>
                    </a:lnL>
                    <a:lnR w="25400" cap="flat" cmpd="dbl" algn="ctr">
                      <a:solidFill>
                        <a:srgbClr val="514B64"/>
                      </a:solidFill>
                      <a:prstDash val="solid"/>
                      <a:round/>
                      <a:headEnd type="none" w="med" len="med"/>
                      <a:tailEnd type="none" w="med" len="med"/>
                    </a:lnR>
                    <a:lnT w="25400" cap="flat" cmpd="dbl" algn="ctr">
                      <a:noFill/>
                      <a:prstDash val="solid"/>
                      <a:round/>
                      <a:headEnd type="none" w="med" len="med"/>
                      <a:tailEnd type="none" w="med" len="med"/>
                    </a:lnT>
                    <a:lnB>
                      <a:noFill/>
                    </a:lnB>
                    <a:solidFill>
                      <a:srgbClr val="70B221"/>
                    </a:solidFill>
                  </a:tcPr>
                </a:tc>
                <a:extLst>
                  <a:ext uri="{0D108BD9-81ED-4DB2-BD59-A6C34878D82A}">
                    <a16:rowId xmlns:a16="http://schemas.microsoft.com/office/drawing/2014/main" val="1631933869"/>
                  </a:ext>
                </a:extLst>
              </a:tr>
              <a:tr h="99185">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700" b="1" i="0" u="none" strike="noStrike">
                          <a:solidFill>
                            <a:srgbClr val="FFFFFF"/>
                          </a:solidFill>
                          <a:effectLst/>
                          <a:latin typeface="Arial" panose="020B0604020202020204" pitchFamily="34" charset="0"/>
                        </a:rPr>
                        <a:t>Taux de recours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70B221"/>
                    </a:solidFill>
                  </a:tcPr>
                </a:tc>
                <a:tc>
                  <a:txBody>
                    <a:bodyPr/>
                    <a:lstStyle/>
                    <a:p>
                      <a:pPr algn="ctr" fontAlgn="ctr"/>
                      <a:r>
                        <a:rPr lang="fr-FR" sz="700" b="1" i="0" u="none" strike="noStrike">
                          <a:solidFill>
                            <a:srgbClr val="FFFFFF"/>
                          </a:solidFill>
                          <a:effectLst/>
                          <a:latin typeface="Arial" panose="020B0604020202020204" pitchFamily="34" charset="0"/>
                        </a:rPr>
                        <a:t>Taux de recours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70B221"/>
                    </a:solidFill>
                  </a:tcPr>
                </a:tc>
                <a:tc>
                  <a:txBody>
                    <a:bodyPr/>
                    <a:lstStyle/>
                    <a:p>
                      <a:pPr algn="ctr" fontAlgn="ctr"/>
                      <a:r>
                        <a:rPr lang="fr-FR" sz="700" b="1" i="0" u="none" strike="noStrike">
                          <a:solidFill>
                            <a:srgbClr val="FFFFFF"/>
                          </a:solidFill>
                          <a:effectLst/>
                          <a:latin typeface="Arial" panose="020B0604020202020204" pitchFamily="34" charset="0"/>
                        </a:rPr>
                        <a:t>Indice National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70B221"/>
                    </a:solidFill>
                  </a:tcPr>
                </a:tc>
                <a:tc>
                  <a:txBody>
                    <a:bodyPr/>
                    <a:lstStyle/>
                    <a:p>
                      <a:pPr algn="ctr" fontAlgn="ctr"/>
                      <a:r>
                        <a:rPr lang="fr-FR" sz="700" b="1" i="0" u="none" strike="noStrike">
                          <a:solidFill>
                            <a:srgbClr val="FFFFFF"/>
                          </a:solidFill>
                          <a:effectLst/>
                          <a:latin typeface="Arial" panose="020B0604020202020204" pitchFamily="34" charset="0"/>
                        </a:rPr>
                        <a:t>Indicateur de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70B221"/>
                    </a:solidFill>
                  </a:tcPr>
                </a:tc>
                <a:tc>
                  <a:txBody>
                    <a:bodyPr/>
                    <a:lstStyle/>
                    <a:p>
                      <a:pPr algn="ctr" fontAlgn="ctr"/>
                      <a:r>
                        <a:rPr lang="fr-FR" sz="700" b="1" i="0" u="none" strike="noStrike">
                          <a:solidFill>
                            <a:srgbClr val="FFFFFF"/>
                          </a:solidFill>
                          <a:effectLst/>
                          <a:latin typeface="Arial" panose="020B0604020202020204" pitchFamily="34" charset="0"/>
                        </a:rPr>
                        <a:t>Indicateur de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70B221"/>
                    </a:solidFill>
                  </a:tcPr>
                </a:tc>
                <a:tc>
                  <a:txBody>
                    <a:bodyPr/>
                    <a:lstStyle/>
                    <a:p>
                      <a:pPr algn="ctr" fontAlgn="ctr"/>
                      <a:r>
                        <a:rPr lang="fr-FR" sz="700" b="1" i="0" u="none" strike="noStrike">
                          <a:solidFill>
                            <a:srgbClr val="FFFFFF"/>
                          </a:solidFill>
                          <a:effectLst/>
                          <a:latin typeface="Arial" panose="020B0604020202020204" pitchFamily="34" charset="0"/>
                        </a:rPr>
                        <a:t>Indicateur de</a:t>
                      </a:r>
                    </a:p>
                  </a:txBody>
                  <a:tcPr marL="0" marR="0" marT="0" marB="0" anchor="ctr">
                    <a:lnL w="12700" cap="flat" cmpd="sng" algn="ctr">
                      <a:solidFill>
                        <a:srgbClr val="FFFFFF"/>
                      </a:solidFill>
                      <a:prstDash val="solid"/>
                      <a:round/>
                      <a:headEnd type="none" w="med" len="med"/>
                      <a:tailEnd type="none" w="med" len="med"/>
                    </a:lnL>
                    <a:lnR w="25400" cap="flat" cmpd="dbl" algn="ctr">
                      <a:solidFill>
                        <a:srgbClr val="514B64"/>
                      </a:solidFill>
                      <a:prstDash val="solid"/>
                      <a:round/>
                      <a:headEnd type="none" w="med" len="med"/>
                      <a:tailEnd type="none" w="med" len="med"/>
                    </a:lnR>
                    <a:lnT>
                      <a:noFill/>
                    </a:lnT>
                    <a:lnB>
                      <a:noFill/>
                    </a:lnB>
                    <a:solidFill>
                      <a:srgbClr val="70B221"/>
                    </a:solidFill>
                  </a:tcPr>
                </a:tc>
                <a:extLst>
                  <a:ext uri="{0D108BD9-81ED-4DB2-BD59-A6C34878D82A}">
                    <a16:rowId xmlns:a16="http://schemas.microsoft.com/office/drawing/2014/main" val="1378375367"/>
                  </a:ext>
                </a:extLst>
              </a:tr>
              <a:tr h="99185">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700" b="1" i="0" u="none" strike="noStrike">
                          <a:solidFill>
                            <a:srgbClr val="FFFFFF"/>
                          </a:solidFill>
                          <a:effectLst/>
                          <a:latin typeface="Arial" panose="020B0604020202020204" pitchFamily="34" charset="0"/>
                        </a:rPr>
                        <a:t>brut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70B221"/>
                    </a:solidFill>
                  </a:tcPr>
                </a:tc>
                <a:tc>
                  <a:txBody>
                    <a:bodyPr/>
                    <a:lstStyle/>
                    <a:p>
                      <a:pPr algn="ctr" fontAlgn="ctr"/>
                      <a:r>
                        <a:rPr lang="fr-FR" sz="700" b="1" i="0" u="none" strike="noStrike">
                          <a:solidFill>
                            <a:srgbClr val="FFFFFF"/>
                          </a:solidFill>
                          <a:effectLst/>
                          <a:latin typeface="Arial" panose="020B0604020202020204" pitchFamily="34" charset="0"/>
                        </a:rPr>
                        <a:t>standardisé</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70B221"/>
                    </a:solidFill>
                  </a:tcPr>
                </a:tc>
                <a:tc>
                  <a:txBody>
                    <a:bodyPr/>
                    <a:lstStyle/>
                    <a:p>
                      <a:pPr algn="ctr" fontAlgn="ctr"/>
                      <a:r>
                        <a:rPr lang="fr-FR" sz="700" b="1" i="0" u="none" strike="noStrike">
                          <a:solidFill>
                            <a:srgbClr val="FFFFFF"/>
                          </a:solidFill>
                          <a:effectLst/>
                          <a:latin typeface="Arial" panose="020B0604020202020204" pitchFamily="34" charset="0"/>
                        </a:rPr>
                        <a:t>(Txstand Région (17)/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70B221"/>
                    </a:solidFill>
                  </a:tcPr>
                </a:tc>
                <a:tc>
                  <a:txBody>
                    <a:bodyPr/>
                    <a:lstStyle/>
                    <a:p>
                      <a:pPr algn="ctr" fontAlgn="ctr"/>
                      <a:r>
                        <a:rPr lang="fr-FR" sz="700" b="1" i="0" u="none" strike="noStrike">
                          <a:solidFill>
                            <a:srgbClr val="FFFFFF"/>
                          </a:solidFill>
                          <a:effectLst/>
                          <a:latin typeface="Arial" panose="020B0604020202020204" pitchFamily="34" charset="0"/>
                        </a:rPr>
                        <a:t>dispersion nationale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70B221"/>
                    </a:solidFill>
                  </a:tcPr>
                </a:tc>
                <a:tc>
                  <a:txBody>
                    <a:bodyPr/>
                    <a:lstStyle/>
                    <a:p>
                      <a:pPr algn="ctr" fontAlgn="ctr"/>
                      <a:r>
                        <a:rPr lang="fr-FR" sz="700" b="1" i="0" u="none" strike="noStrike">
                          <a:solidFill>
                            <a:srgbClr val="FFFFFF"/>
                          </a:solidFill>
                          <a:effectLst/>
                          <a:latin typeface="Arial" panose="020B0604020202020204" pitchFamily="34" charset="0"/>
                        </a:rPr>
                        <a:t>dispersion nationale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70B221"/>
                    </a:solidFill>
                  </a:tcPr>
                </a:tc>
                <a:tc>
                  <a:txBody>
                    <a:bodyPr/>
                    <a:lstStyle/>
                    <a:p>
                      <a:pPr algn="ctr" fontAlgn="ctr"/>
                      <a:r>
                        <a:rPr lang="fr-FR" sz="700" b="1" i="0" u="none" strike="noStrike">
                          <a:solidFill>
                            <a:srgbClr val="FFFFFF"/>
                          </a:solidFill>
                          <a:effectLst/>
                          <a:latin typeface="Arial" panose="020B0604020202020204" pitchFamily="34" charset="0"/>
                        </a:rPr>
                        <a:t>dispersion nationale</a:t>
                      </a:r>
                    </a:p>
                  </a:txBody>
                  <a:tcPr marL="0" marR="0" marT="0" marB="0" anchor="ctr">
                    <a:lnL w="12700" cap="flat" cmpd="sng" algn="ctr">
                      <a:solidFill>
                        <a:srgbClr val="FFFFFF"/>
                      </a:solidFill>
                      <a:prstDash val="solid"/>
                      <a:round/>
                      <a:headEnd type="none" w="med" len="med"/>
                      <a:tailEnd type="none" w="med" len="med"/>
                    </a:lnL>
                    <a:lnR w="25400" cap="flat" cmpd="dbl" algn="ctr">
                      <a:solidFill>
                        <a:srgbClr val="514B64"/>
                      </a:solidFill>
                      <a:prstDash val="solid"/>
                      <a:round/>
                      <a:headEnd type="none" w="med" len="med"/>
                      <a:tailEnd type="none" w="med" len="med"/>
                    </a:lnR>
                    <a:lnT>
                      <a:noFill/>
                    </a:lnT>
                    <a:lnB>
                      <a:noFill/>
                    </a:lnB>
                    <a:solidFill>
                      <a:srgbClr val="70B221"/>
                    </a:solidFill>
                  </a:tcPr>
                </a:tc>
                <a:extLst>
                  <a:ext uri="{0D108BD9-81ED-4DB2-BD59-A6C34878D82A}">
                    <a16:rowId xmlns:a16="http://schemas.microsoft.com/office/drawing/2014/main" val="692622213"/>
                  </a:ext>
                </a:extLst>
              </a:tr>
              <a:tr h="99185">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700" b="1" i="0" u="none" strike="noStrike" dirty="0">
                          <a:solidFill>
                            <a:srgbClr val="FFFFFF"/>
                          </a:solidFill>
                          <a:effectLst/>
                          <a:latin typeface="Arial" panose="020B0604020202020204" pitchFamily="34" charset="0"/>
                        </a:rPr>
                        <a:t>2021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70B221"/>
                    </a:solidFill>
                  </a:tcPr>
                </a:tc>
                <a:tc>
                  <a:txBody>
                    <a:bodyPr/>
                    <a:lstStyle/>
                    <a:p>
                      <a:pPr algn="ctr" fontAlgn="ctr"/>
                      <a:r>
                        <a:rPr lang="fr-FR" sz="700" b="1" i="0" u="none" strike="noStrike" dirty="0">
                          <a:solidFill>
                            <a:srgbClr val="FFFFFF"/>
                          </a:solidFill>
                          <a:effectLst/>
                          <a:latin typeface="Arial" panose="020B0604020202020204" pitchFamily="34" charset="0"/>
                        </a:rPr>
                        <a:t>2021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70B221"/>
                    </a:solidFill>
                  </a:tcPr>
                </a:tc>
                <a:tc>
                  <a:txBody>
                    <a:bodyPr/>
                    <a:lstStyle/>
                    <a:p>
                      <a:pPr algn="ctr" fontAlgn="ctr"/>
                      <a:r>
                        <a:rPr lang="fr-FR" sz="700" b="1" i="0" u="none" strike="noStrike" dirty="0" err="1">
                          <a:solidFill>
                            <a:srgbClr val="FFFFFF"/>
                          </a:solidFill>
                          <a:effectLst/>
                          <a:latin typeface="Arial" panose="020B0604020202020204" pitchFamily="34" charset="0"/>
                        </a:rPr>
                        <a:t>Txstand</a:t>
                      </a:r>
                      <a:r>
                        <a:rPr lang="fr-FR" sz="700" b="1" i="0" u="none" strike="noStrike" dirty="0">
                          <a:solidFill>
                            <a:srgbClr val="FFFFFF"/>
                          </a:solidFill>
                          <a:effectLst/>
                          <a:latin typeface="Arial" panose="020B0604020202020204" pitchFamily="34" charset="0"/>
                        </a:rPr>
                        <a:t> Nat.)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70B221"/>
                    </a:solidFill>
                  </a:tcPr>
                </a:tc>
                <a:tc>
                  <a:txBody>
                    <a:bodyPr/>
                    <a:lstStyle/>
                    <a:p>
                      <a:pPr algn="ctr" fontAlgn="ctr"/>
                      <a:r>
                        <a:rPr lang="fr-FR" sz="700" b="1" i="0" u="none" strike="noStrike" dirty="0">
                          <a:solidFill>
                            <a:srgbClr val="FFFFFF"/>
                          </a:solidFill>
                          <a:effectLst/>
                          <a:latin typeface="Arial" panose="020B0604020202020204" pitchFamily="34" charset="0"/>
                        </a:rPr>
                        <a:t>entre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70B221"/>
                    </a:solidFill>
                  </a:tcPr>
                </a:tc>
                <a:tc>
                  <a:txBody>
                    <a:bodyPr/>
                    <a:lstStyle/>
                    <a:p>
                      <a:pPr algn="ctr" fontAlgn="ctr"/>
                      <a:r>
                        <a:rPr lang="fr-FR" sz="700" b="1" i="0" u="none" strike="noStrike">
                          <a:solidFill>
                            <a:srgbClr val="FFFFFF"/>
                          </a:solidFill>
                          <a:effectLst/>
                          <a:latin typeface="Arial" panose="020B0604020202020204" pitchFamily="34" charset="0"/>
                        </a:rPr>
                        <a:t>entre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70B221"/>
                    </a:solidFill>
                  </a:tcPr>
                </a:tc>
                <a:tc>
                  <a:txBody>
                    <a:bodyPr/>
                    <a:lstStyle/>
                    <a:p>
                      <a:pPr algn="ctr" fontAlgn="ctr"/>
                      <a:r>
                        <a:rPr lang="fr-FR" sz="700" b="1" i="0" u="none" strike="noStrike">
                          <a:solidFill>
                            <a:srgbClr val="FFFFFF"/>
                          </a:solidFill>
                          <a:effectLst/>
                          <a:latin typeface="Arial" panose="020B0604020202020204" pitchFamily="34" charset="0"/>
                        </a:rPr>
                        <a:t>entre</a:t>
                      </a:r>
                    </a:p>
                  </a:txBody>
                  <a:tcPr marL="0" marR="0" marT="0" marB="0" anchor="ctr">
                    <a:lnL w="12700" cap="flat" cmpd="sng" algn="ctr">
                      <a:solidFill>
                        <a:srgbClr val="FFFFFF"/>
                      </a:solidFill>
                      <a:prstDash val="solid"/>
                      <a:round/>
                      <a:headEnd type="none" w="med" len="med"/>
                      <a:tailEnd type="none" w="med" len="med"/>
                    </a:lnL>
                    <a:lnR w="25400" cap="flat" cmpd="dbl" algn="ctr">
                      <a:solidFill>
                        <a:srgbClr val="514B64"/>
                      </a:solidFill>
                      <a:prstDash val="solid"/>
                      <a:round/>
                      <a:headEnd type="none" w="med" len="med"/>
                      <a:tailEnd type="none" w="med" len="med"/>
                    </a:lnR>
                    <a:lnT>
                      <a:noFill/>
                    </a:lnT>
                    <a:lnB>
                      <a:noFill/>
                    </a:lnB>
                    <a:solidFill>
                      <a:srgbClr val="70B221"/>
                    </a:solidFill>
                  </a:tcPr>
                </a:tc>
                <a:extLst>
                  <a:ext uri="{0D108BD9-81ED-4DB2-BD59-A6C34878D82A}">
                    <a16:rowId xmlns:a16="http://schemas.microsoft.com/office/drawing/2014/main" val="3305400278"/>
                  </a:ext>
                </a:extLst>
              </a:tr>
              <a:tr h="99185">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700" b="1" i="0" u="none" strike="noStrike">
                          <a:solidFill>
                            <a:srgbClr val="FFFFFF"/>
                          </a:solidFill>
                          <a:effectLst/>
                          <a:latin typeface="Arial" panose="020B0604020202020204" pitchFamily="34" charset="0"/>
                        </a:rPr>
                        <a:t>en /1000 hab.</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70B221"/>
                    </a:solidFill>
                  </a:tcPr>
                </a:tc>
                <a:tc>
                  <a:txBody>
                    <a:bodyPr/>
                    <a:lstStyle/>
                    <a:p>
                      <a:pPr algn="ctr" fontAlgn="ctr"/>
                      <a:r>
                        <a:rPr lang="fr-FR" sz="700" b="1" i="0" u="none" strike="noStrike" dirty="0">
                          <a:solidFill>
                            <a:srgbClr val="FFFFFF"/>
                          </a:solidFill>
                          <a:effectLst/>
                          <a:latin typeface="Arial" panose="020B0604020202020204" pitchFamily="34" charset="0"/>
                        </a:rPr>
                        <a:t>en /1000 hab.</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70B221"/>
                    </a:solidFill>
                  </a:tcPr>
                </a:tc>
                <a:tc>
                  <a:txBody>
                    <a:bodyPr/>
                    <a:lstStyle/>
                    <a:p>
                      <a:pPr algn="ctr" fontAlgn="ctr"/>
                      <a:r>
                        <a:rPr lang="fr-FR" sz="700" b="1" i="0" u="none" strike="noStrike" dirty="0">
                          <a:solidFill>
                            <a:srgbClr val="FFFFFF"/>
                          </a:solidFill>
                          <a:effectLst/>
                          <a:latin typeface="Arial" panose="020B060402020202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70B221"/>
                    </a:solidFill>
                  </a:tcPr>
                </a:tc>
                <a:tc>
                  <a:txBody>
                    <a:bodyPr/>
                    <a:lstStyle/>
                    <a:p>
                      <a:pPr algn="ctr" fontAlgn="ctr"/>
                      <a:r>
                        <a:rPr lang="fr-FR" sz="700" b="1" i="0" u="none" strike="noStrike" dirty="0">
                          <a:solidFill>
                            <a:srgbClr val="FFFFFF"/>
                          </a:solidFill>
                          <a:effectLst/>
                          <a:latin typeface="Arial" panose="020B0604020202020204" pitchFamily="34" charset="0"/>
                        </a:rPr>
                        <a:t>Région (17)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70B221"/>
                    </a:solidFill>
                  </a:tcPr>
                </a:tc>
                <a:tc>
                  <a:txBody>
                    <a:bodyPr/>
                    <a:lstStyle/>
                    <a:p>
                      <a:pPr algn="ctr" fontAlgn="ctr"/>
                      <a:r>
                        <a:rPr lang="fr-FR" sz="700" b="1" i="0" u="none" strike="noStrike" dirty="0">
                          <a:solidFill>
                            <a:srgbClr val="FFFFFF"/>
                          </a:solidFill>
                          <a:effectLst/>
                          <a:latin typeface="Arial" panose="020B0604020202020204" pitchFamily="34" charset="0"/>
                        </a:rPr>
                        <a:t>Région (17)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70B221"/>
                    </a:solidFill>
                  </a:tcPr>
                </a:tc>
                <a:tc>
                  <a:txBody>
                    <a:bodyPr/>
                    <a:lstStyle/>
                    <a:p>
                      <a:pPr algn="ctr" fontAlgn="ctr"/>
                      <a:r>
                        <a:rPr lang="fr-FR" sz="700" b="1" i="0" u="none" strike="noStrike" dirty="0">
                          <a:solidFill>
                            <a:srgbClr val="FFFFFF"/>
                          </a:solidFill>
                          <a:effectLst/>
                          <a:latin typeface="Arial" panose="020B0604020202020204" pitchFamily="34" charset="0"/>
                        </a:rPr>
                        <a:t>Région (17)</a:t>
                      </a:r>
                    </a:p>
                  </a:txBody>
                  <a:tcPr marL="0" marR="0" marT="0" marB="0" anchor="ctr">
                    <a:lnL w="12700" cap="flat" cmpd="sng" algn="ctr">
                      <a:solidFill>
                        <a:srgbClr val="FFFFFF"/>
                      </a:solidFill>
                      <a:prstDash val="solid"/>
                      <a:round/>
                      <a:headEnd type="none" w="med" len="med"/>
                      <a:tailEnd type="none" w="med" len="med"/>
                    </a:lnL>
                    <a:lnR w="25400" cap="flat" cmpd="dbl" algn="ctr">
                      <a:solidFill>
                        <a:srgbClr val="514B64"/>
                      </a:solidFill>
                      <a:prstDash val="solid"/>
                      <a:round/>
                      <a:headEnd type="none" w="med" len="med"/>
                      <a:tailEnd type="none" w="med" len="med"/>
                    </a:lnR>
                    <a:lnT>
                      <a:noFill/>
                    </a:lnT>
                    <a:lnB>
                      <a:noFill/>
                    </a:lnB>
                    <a:solidFill>
                      <a:srgbClr val="70B221"/>
                    </a:solidFill>
                  </a:tcPr>
                </a:tc>
                <a:extLst>
                  <a:ext uri="{0D108BD9-81ED-4DB2-BD59-A6C34878D82A}">
                    <a16:rowId xmlns:a16="http://schemas.microsoft.com/office/drawing/2014/main" val="663698415"/>
                  </a:ext>
                </a:extLst>
              </a:tr>
              <a:tr h="99185">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700" b="1" i="0" u="none" strike="noStrike">
                          <a:solidFill>
                            <a:srgbClr val="FFFFFF"/>
                          </a:solidFill>
                          <a:effectLst/>
                          <a:latin typeface="Arial" panose="020B060402020202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70B221"/>
                    </a:solidFill>
                  </a:tcPr>
                </a:tc>
                <a:tc>
                  <a:txBody>
                    <a:bodyPr/>
                    <a:lstStyle/>
                    <a:p>
                      <a:pPr algn="ctr" fontAlgn="ctr"/>
                      <a:r>
                        <a:rPr lang="fr-FR" sz="700" b="1" i="0" u="none" strike="noStrike">
                          <a:solidFill>
                            <a:srgbClr val="FFFFFF"/>
                          </a:solidFill>
                          <a:effectLst/>
                          <a:latin typeface="Arial" panose="020B060402020202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70B221"/>
                    </a:solidFill>
                  </a:tcPr>
                </a:tc>
                <a:tc>
                  <a:txBody>
                    <a:bodyPr/>
                    <a:lstStyle/>
                    <a:p>
                      <a:pPr algn="ctr" fontAlgn="ctr"/>
                      <a:r>
                        <a:rPr lang="fr-FR" sz="700" b="1" i="0" u="none" strike="noStrike">
                          <a:solidFill>
                            <a:srgbClr val="FFFFFF"/>
                          </a:solidFill>
                          <a:effectLst/>
                          <a:latin typeface="Arial" panose="020B060402020202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70B221"/>
                    </a:solidFill>
                  </a:tcPr>
                </a:tc>
                <a:tc>
                  <a:txBody>
                    <a:bodyPr/>
                    <a:lstStyle/>
                    <a:p>
                      <a:pPr algn="ctr" fontAlgn="ctr"/>
                      <a:r>
                        <a:rPr lang="fr-FR" sz="700" b="1" i="0" u="none" strike="noStrike">
                          <a:solidFill>
                            <a:srgbClr val="FFFFFF"/>
                          </a:solidFill>
                          <a:effectLst/>
                          <a:latin typeface="Arial" panose="020B0604020202020204" pitchFamily="34" charset="0"/>
                        </a:rPr>
                        <a:t>1er quartile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70B221"/>
                    </a:solidFill>
                  </a:tcPr>
                </a:tc>
                <a:tc>
                  <a:txBody>
                    <a:bodyPr/>
                    <a:lstStyle/>
                    <a:p>
                      <a:pPr algn="ctr" fontAlgn="ctr"/>
                      <a:r>
                        <a:rPr lang="fr-FR" sz="700" b="1" i="0" u="none" strike="noStrike">
                          <a:solidFill>
                            <a:srgbClr val="FFFFFF"/>
                          </a:solidFill>
                          <a:effectLst/>
                          <a:latin typeface="Arial" panose="020B0604020202020204" pitchFamily="34" charset="0"/>
                        </a:rPr>
                        <a:t>Médiane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70B221"/>
                    </a:solidFill>
                  </a:tcPr>
                </a:tc>
                <a:tc>
                  <a:txBody>
                    <a:bodyPr/>
                    <a:lstStyle/>
                    <a:p>
                      <a:pPr algn="ctr" fontAlgn="ctr"/>
                      <a:r>
                        <a:rPr lang="fr-FR" sz="700" b="1" i="0" u="none" strike="noStrike" dirty="0">
                          <a:solidFill>
                            <a:srgbClr val="FFFFFF"/>
                          </a:solidFill>
                          <a:effectLst/>
                          <a:latin typeface="Arial" panose="020B0604020202020204" pitchFamily="34" charset="0"/>
                        </a:rPr>
                        <a:t>3ème quartile</a:t>
                      </a:r>
                    </a:p>
                  </a:txBody>
                  <a:tcPr marL="0" marR="0" marT="0" marB="0" anchor="ctr">
                    <a:lnL w="12700" cap="flat" cmpd="sng" algn="ctr">
                      <a:solidFill>
                        <a:srgbClr val="FFFFFF"/>
                      </a:solidFill>
                      <a:prstDash val="solid"/>
                      <a:round/>
                      <a:headEnd type="none" w="med" len="med"/>
                      <a:tailEnd type="none" w="med" len="med"/>
                    </a:lnL>
                    <a:lnR w="25400" cap="flat" cmpd="dbl" algn="ctr">
                      <a:solidFill>
                        <a:srgbClr val="514B64"/>
                      </a:solidFill>
                      <a:prstDash val="solid"/>
                      <a:round/>
                      <a:headEnd type="none" w="med" len="med"/>
                      <a:tailEnd type="none" w="med" len="med"/>
                    </a:lnR>
                    <a:lnT>
                      <a:noFill/>
                    </a:lnT>
                    <a:lnB>
                      <a:noFill/>
                    </a:lnB>
                    <a:solidFill>
                      <a:srgbClr val="70B221"/>
                    </a:solidFill>
                  </a:tcPr>
                </a:tc>
                <a:extLst>
                  <a:ext uri="{0D108BD9-81ED-4DB2-BD59-A6C34878D82A}">
                    <a16:rowId xmlns:a16="http://schemas.microsoft.com/office/drawing/2014/main" val="3707317905"/>
                  </a:ext>
                </a:extLst>
              </a:tr>
              <a:tr h="105019">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700" b="1" i="0" u="none" strike="noStrike">
                          <a:solidFill>
                            <a:srgbClr val="FFFFFF"/>
                          </a:solidFill>
                          <a:effectLst/>
                          <a:latin typeface="Arial" panose="020B060402020202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0B221"/>
                    </a:solidFill>
                  </a:tcPr>
                </a:tc>
                <a:tc>
                  <a:txBody>
                    <a:bodyPr/>
                    <a:lstStyle/>
                    <a:p>
                      <a:pPr algn="ctr" fontAlgn="ctr"/>
                      <a:r>
                        <a:rPr lang="fr-FR" sz="700" b="1" i="0" u="none" strike="noStrike">
                          <a:solidFill>
                            <a:srgbClr val="FFFFFF"/>
                          </a:solidFill>
                          <a:effectLst/>
                          <a:latin typeface="Arial" panose="020B060402020202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0B221"/>
                    </a:solidFill>
                  </a:tcPr>
                </a:tc>
                <a:tc>
                  <a:txBody>
                    <a:bodyPr/>
                    <a:lstStyle/>
                    <a:p>
                      <a:pPr algn="ctr" fontAlgn="ctr"/>
                      <a:r>
                        <a:rPr lang="fr-FR" sz="700" b="1" i="0" u="none" strike="noStrike">
                          <a:solidFill>
                            <a:srgbClr val="FFFFFF"/>
                          </a:solidFill>
                          <a:effectLst/>
                          <a:latin typeface="Arial" panose="020B060402020202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0B221"/>
                    </a:solidFill>
                  </a:tcPr>
                </a:tc>
                <a:tc>
                  <a:txBody>
                    <a:bodyPr/>
                    <a:lstStyle/>
                    <a:p>
                      <a:pPr algn="ctr" fontAlgn="ctr"/>
                      <a:r>
                        <a:rPr lang="fr-FR" sz="700" b="1" i="0" u="none" strike="noStrike">
                          <a:solidFill>
                            <a:srgbClr val="FFFFFF"/>
                          </a:solidFill>
                          <a:effectLst/>
                          <a:latin typeface="Arial" panose="020B0604020202020204" pitchFamily="34" charset="0"/>
                        </a:rPr>
                        <a:t>(tx standardisé)</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0B221"/>
                    </a:solidFill>
                  </a:tcPr>
                </a:tc>
                <a:tc>
                  <a:txBody>
                    <a:bodyPr/>
                    <a:lstStyle/>
                    <a:p>
                      <a:pPr algn="ctr" fontAlgn="ctr"/>
                      <a:r>
                        <a:rPr lang="fr-FR" sz="700" b="1" i="0" u="none" strike="noStrike">
                          <a:solidFill>
                            <a:srgbClr val="FFFFFF"/>
                          </a:solidFill>
                          <a:effectLst/>
                          <a:latin typeface="Arial" panose="020B0604020202020204" pitchFamily="34" charset="0"/>
                        </a:rPr>
                        <a:t>(tx standardisé)</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0B221"/>
                    </a:solidFill>
                  </a:tcPr>
                </a:tc>
                <a:tc>
                  <a:txBody>
                    <a:bodyPr/>
                    <a:lstStyle/>
                    <a:p>
                      <a:pPr algn="ctr" fontAlgn="ctr"/>
                      <a:r>
                        <a:rPr lang="fr-FR" sz="700" b="1" i="0" u="none" strike="noStrike" dirty="0">
                          <a:solidFill>
                            <a:srgbClr val="FFFFFF"/>
                          </a:solidFill>
                          <a:effectLst/>
                          <a:latin typeface="Arial" panose="020B0604020202020204" pitchFamily="34" charset="0"/>
                        </a:rPr>
                        <a:t>(</a:t>
                      </a:r>
                      <a:r>
                        <a:rPr lang="fr-FR" sz="700" b="1" i="0" u="none" strike="noStrike" dirty="0" err="1">
                          <a:solidFill>
                            <a:srgbClr val="FFFFFF"/>
                          </a:solidFill>
                          <a:effectLst/>
                          <a:latin typeface="Arial" panose="020B0604020202020204" pitchFamily="34" charset="0"/>
                        </a:rPr>
                        <a:t>tx</a:t>
                      </a:r>
                      <a:r>
                        <a:rPr lang="fr-FR" sz="700" b="1" i="0" u="none" strike="noStrike" dirty="0">
                          <a:solidFill>
                            <a:srgbClr val="FFFFFF"/>
                          </a:solidFill>
                          <a:effectLst/>
                          <a:latin typeface="Arial" panose="020B0604020202020204" pitchFamily="34" charset="0"/>
                        </a:rPr>
                        <a:t> standardisé)</a:t>
                      </a:r>
                    </a:p>
                  </a:txBody>
                  <a:tcPr marL="0" marR="0" marT="0" marB="0" anchor="ctr">
                    <a:lnL w="12700" cap="flat" cmpd="sng" algn="ctr">
                      <a:solidFill>
                        <a:srgbClr val="FFFFFF"/>
                      </a:solidFill>
                      <a:prstDash val="solid"/>
                      <a:round/>
                      <a:headEnd type="none" w="med" len="med"/>
                      <a:tailEnd type="none" w="med" len="med"/>
                    </a:lnL>
                    <a:lnR w="25400" cap="flat" cmpd="dbl" algn="ctr">
                      <a:solidFill>
                        <a:srgbClr val="514B64"/>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0B221"/>
                    </a:solidFill>
                  </a:tcPr>
                </a:tc>
                <a:extLst>
                  <a:ext uri="{0D108BD9-81ED-4DB2-BD59-A6C34878D82A}">
                    <a16:rowId xmlns:a16="http://schemas.microsoft.com/office/drawing/2014/main" val="337324338"/>
                  </a:ext>
                </a:extLst>
              </a:tr>
              <a:tr h="87516">
                <a:tc>
                  <a:txBody>
                    <a:bodyPr/>
                    <a:lstStyle/>
                    <a:p>
                      <a:pPr algn="ctr" fontAlgn="ctr"/>
                      <a:r>
                        <a:rPr lang="fr-FR" sz="700" b="1" i="0" u="none" strike="noStrike">
                          <a:solidFill>
                            <a:srgbClr val="514B64"/>
                          </a:solidFill>
                          <a:effectLst/>
                          <a:latin typeface="Arial" panose="020B0604020202020204" pitchFamily="34" charset="0"/>
                        </a:rPr>
                        <a:t>Ambu</a:t>
                      </a:r>
                    </a:p>
                  </a:txBody>
                  <a:tcPr marL="0" marR="0" marT="0" marB="0" anchor="ctr">
                    <a:lnL w="25400" cap="flat" cmpd="dbl" algn="ctr">
                      <a:solidFill>
                        <a:srgbClr val="514B64"/>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700" b="1" i="0" u="none" strike="noStrike">
                          <a:solidFill>
                            <a:srgbClr val="514B64"/>
                          </a:solidFill>
                          <a:effectLst/>
                          <a:latin typeface="Arial" panose="020B0604020202020204" pitchFamily="34" charset="0"/>
                        </a:rPr>
                        <a:t>Prise en charge ambulatoire</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700" b="1" i="0" u="none" strike="noStrike">
                          <a:solidFill>
                            <a:srgbClr val="514B64"/>
                          </a:solidFill>
                          <a:effectLst/>
                          <a:latin typeface="Arial" panose="020B0604020202020204" pitchFamily="34" charset="0"/>
                        </a:rPr>
                        <a:t>3 593 070</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700" b="1" i="0" u="none" strike="noStrike">
                          <a:solidFill>
                            <a:srgbClr val="514B64"/>
                          </a:solidFill>
                          <a:effectLst/>
                          <a:latin typeface="Arial" panose="020B0604020202020204" pitchFamily="34" charset="0"/>
                        </a:rPr>
                        <a:t>293,01</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700" b="1" i="0" u="none" strike="noStrike">
                          <a:solidFill>
                            <a:srgbClr val="514B64"/>
                          </a:solidFill>
                          <a:effectLst/>
                          <a:latin typeface="Arial" panose="020B0604020202020204" pitchFamily="34" charset="0"/>
                        </a:rPr>
                        <a:t>289,53</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700" b="1" i="0" u="none" strike="noStrike">
                          <a:solidFill>
                            <a:srgbClr val="514B64"/>
                          </a:solidFill>
                          <a:effectLst/>
                          <a:latin typeface="Arial" panose="020B0604020202020204" pitchFamily="34" charset="0"/>
                        </a:rPr>
                        <a:t>0,87</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700" b="1" i="0" u="none" strike="noStrike">
                          <a:solidFill>
                            <a:srgbClr val="514B64"/>
                          </a:solidFill>
                          <a:effectLst/>
                          <a:latin typeface="Arial" panose="020B0604020202020204" pitchFamily="34" charset="0"/>
                        </a:rPr>
                        <a:t>287,44</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700" b="1" i="0" u="none" strike="noStrike">
                          <a:solidFill>
                            <a:srgbClr val="514B64"/>
                          </a:solidFill>
                          <a:effectLst/>
                          <a:latin typeface="Arial" panose="020B0604020202020204" pitchFamily="34" charset="0"/>
                        </a:rPr>
                        <a:t>307,56</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700" b="1" i="0" u="none" strike="noStrike">
                          <a:solidFill>
                            <a:srgbClr val="514B64"/>
                          </a:solidFill>
                          <a:effectLst/>
                          <a:latin typeface="Arial" panose="020B0604020202020204" pitchFamily="34" charset="0"/>
                        </a:rPr>
                        <a:t>373,31</a:t>
                      </a:r>
                    </a:p>
                  </a:txBody>
                  <a:tcPr marL="0" marR="0" marT="0" marB="0" anchor="ctr">
                    <a:lnL>
                      <a:noFill/>
                    </a:lnL>
                    <a:lnR w="25400" cap="flat" cmpd="dbl" algn="ctr">
                      <a:solidFill>
                        <a:srgbClr val="514B64"/>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12020930"/>
                  </a:ext>
                </a:extLst>
              </a:tr>
              <a:tr h="87516">
                <a:tc>
                  <a:txBody>
                    <a:bodyPr/>
                    <a:lstStyle/>
                    <a:p>
                      <a:pPr algn="ctr" fontAlgn="ctr"/>
                      <a:r>
                        <a:rPr lang="fr-FR" sz="700" b="1" i="0" u="none" strike="noStrike">
                          <a:solidFill>
                            <a:srgbClr val="514B64"/>
                          </a:solidFill>
                          <a:effectLst/>
                          <a:latin typeface="Arial" panose="020B0604020202020204" pitchFamily="34" charset="0"/>
                        </a:rPr>
                        <a:t>HTP</a:t>
                      </a:r>
                    </a:p>
                  </a:txBody>
                  <a:tcPr marL="0" marR="0" marT="0" marB="0" anchor="ctr">
                    <a:lnL w="25400" cap="flat" cmpd="dbl" algn="ctr">
                      <a:solidFill>
                        <a:srgbClr val="514B64"/>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FR" sz="700" b="1" i="0" u="none" strike="noStrike">
                          <a:solidFill>
                            <a:srgbClr val="514B64"/>
                          </a:solidFill>
                          <a:effectLst/>
                          <a:latin typeface="Arial" panose="020B0604020202020204" pitchFamily="34" charset="0"/>
                        </a:rPr>
                        <a:t>Prise en charge à temps partiel</a:t>
                      </a:r>
                    </a:p>
                  </a:txBody>
                  <a:tcPr marL="0" marR="0" marT="0" marB="0" anchor="ctr">
                    <a:lnL>
                      <a:noFill/>
                    </a:lnL>
                    <a:lnR>
                      <a:noFill/>
                    </a:lnR>
                    <a:lnT>
                      <a:noFill/>
                    </a:lnT>
                    <a:lnB>
                      <a:noFill/>
                    </a:lnB>
                    <a:solidFill>
                      <a:srgbClr val="FFFFFF"/>
                    </a:solidFill>
                  </a:tcPr>
                </a:tc>
                <a:tc>
                  <a:txBody>
                    <a:bodyPr/>
                    <a:lstStyle/>
                    <a:p>
                      <a:pPr algn="ctr" fontAlgn="ctr"/>
                      <a:r>
                        <a:rPr lang="fr-FR" sz="700" b="1" i="0" u="none" strike="noStrike">
                          <a:solidFill>
                            <a:srgbClr val="514B64"/>
                          </a:solidFill>
                          <a:effectLst/>
                          <a:latin typeface="Arial" panose="020B0604020202020204" pitchFamily="34" charset="0"/>
                        </a:rPr>
                        <a:t>937 365</a:t>
                      </a:r>
                    </a:p>
                  </a:txBody>
                  <a:tcPr marL="0" marR="0" marT="0" marB="0" anchor="ctr">
                    <a:lnL>
                      <a:noFill/>
                    </a:lnL>
                    <a:lnR>
                      <a:noFill/>
                    </a:lnR>
                    <a:lnT>
                      <a:noFill/>
                    </a:lnT>
                    <a:lnB>
                      <a:noFill/>
                    </a:lnB>
                    <a:solidFill>
                      <a:srgbClr val="FFFFFF"/>
                    </a:solidFill>
                  </a:tcPr>
                </a:tc>
                <a:tc>
                  <a:txBody>
                    <a:bodyPr/>
                    <a:lstStyle/>
                    <a:p>
                      <a:pPr algn="ctr" fontAlgn="ctr"/>
                      <a:r>
                        <a:rPr lang="fr-FR" sz="700" b="1" i="0" u="none" strike="noStrike">
                          <a:solidFill>
                            <a:srgbClr val="514B64"/>
                          </a:solidFill>
                          <a:effectLst/>
                          <a:latin typeface="Arial" panose="020B0604020202020204" pitchFamily="34" charset="0"/>
                        </a:rPr>
                        <a:t>76,44</a:t>
                      </a:r>
                    </a:p>
                  </a:txBody>
                  <a:tcPr marL="0" marR="0" marT="0" marB="0" anchor="ctr">
                    <a:lnL>
                      <a:noFill/>
                    </a:lnL>
                    <a:lnR>
                      <a:noFill/>
                    </a:lnR>
                    <a:lnT>
                      <a:noFill/>
                    </a:lnT>
                    <a:lnB>
                      <a:noFill/>
                    </a:lnB>
                    <a:solidFill>
                      <a:srgbClr val="FFFFFF"/>
                    </a:solidFill>
                  </a:tcPr>
                </a:tc>
                <a:tc>
                  <a:txBody>
                    <a:bodyPr/>
                    <a:lstStyle/>
                    <a:p>
                      <a:pPr algn="ctr" fontAlgn="ctr"/>
                      <a:r>
                        <a:rPr lang="fr-FR" sz="700" b="1" i="0" u="none" strike="noStrike">
                          <a:solidFill>
                            <a:srgbClr val="514B64"/>
                          </a:solidFill>
                          <a:effectLst/>
                          <a:latin typeface="Arial" panose="020B0604020202020204" pitchFamily="34" charset="0"/>
                        </a:rPr>
                        <a:t>74,23</a:t>
                      </a:r>
                    </a:p>
                  </a:txBody>
                  <a:tcPr marL="0" marR="0" marT="0" marB="0" anchor="ctr">
                    <a:lnL>
                      <a:noFill/>
                    </a:lnL>
                    <a:lnR>
                      <a:noFill/>
                    </a:lnR>
                    <a:lnT>
                      <a:noFill/>
                    </a:lnT>
                    <a:lnB>
                      <a:noFill/>
                    </a:lnB>
                    <a:solidFill>
                      <a:srgbClr val="FFFFFF"/>
                    </a:solidFill>
                  </a:tcPr>
                </a:tc>
                <a:tc>
                  <a:txBody>
                    <a:bodyPr/>
                    <a:lstStyle/>
                    <a:p>
                      <a:pPr algn="ctr" fontAlgn="ctr"/>
                      <a:r>
                        <a:rPr lang="fr-FR" sz="700" b="1" i="0" u="none" strike="noStrike">
                          <a:solidFill>
                            <a:srgbClr val="514B64"/>
                          </a:solidFill>
                          <a:effectLst/>
                          <a:latin typeface="Arial" panose="020B0604020202020204" pitchFamily="34" charset="0"/>
                        </a:rPr>
                        <a:t>1,29</a:t>
                      </a:r>
                    </a:p>
                  </a:txBody>
                  <a:tcPr marL="0" marR="0" marT="0" marB="0" anchor="ctr">
                    <a:lnL>
                      <a:noFill/>
                    </a:lnL>
                    <a:lnR>
                      <a:noFill/>
                    </a:lnR>
                    <a:lnT>
                      <a:noFill/>
                    </a:lnT>
                    <a:lnB>
                      <a:noFill/>
                    </a:lnB>
                    <a:solidFill>
                      <a:srgbClr val="FFFFFF"/>
                    </a:solidFill>
                  </a:tcPr>
                </a:tc>
                <a:tc>
                  <a:txBody>
                    <a:bodyPr/>
                    <a:lstStyle/>
                    <a:p>
                      <a:pPr algn="ctr" fontAlgn="ctr"/>
                      <a:r>
                        <a:rPr lang="fr-FR" sz="700" b="1" i="0" u="none" strike="noStrike">
                          <a:solidFill>
                            <a:srgbClr val="514B64"/>
                          </a:solidFill>
                          <a:effectLst/>
                          <a:latin typeface="Arial" panose="020B0604020202020204" pitchFamily="34" charset="0"/>
                        </a:rPr>
                        <a:t>40,13</a:t>
                      </a:r>
                    </a:p>
                  </a:txBody>
                  <a:tcPr marL="0" marR="0" marT="0" marB="0" anchor="ctr">
                    <a:lnL>
                      <a:noFill/>
                    </a:lnL>
                    <a:lnR>
                      <a:noFill/>
                    </a:lnR>
                    <a:lnT>
                      <a:noFill/>
                    </a:lnT>
                    <a:lnB>
                      <a:noFill/>
                    </a:lnB>
                    <a:solidFill>
                      <a:srgbClr val="FFFFFF"/>
                    </a:solidFill>
                  </a:tcPr>
                </a:tc>
                <a:tc>
                  <a:txBody>
                    <a:bodyPr/>
                    <a:lstStyle/>
                    <a:p>
                      <a:pPr algn="ctr" fontAlgn="ctr"/>
                      <a:r>
                        <a:rPr lang="fr-FR" sz="700" b="1" i="0" u="none" strike="noStrike">
                          <a:solidFill>
                            <a:srgbClr val="514B64"/>
                          </a:solidFill>
                          <a:effectLst/>
                          <a:latin typeface="Arial" panose="020B0604020202020204" pitchFamily="34" charset="0"/>
                        </a:rPr>
                        <a:t>45,48</a:t>
                      </a:r>
                    </a:p>
                  </a:txBody>
                  <a:tcPr marL="0" marR="0" marT="0" marB="0" anchor="ctr">
                    <a:lnL>
                      <a:noFill/>
                    </a:lnL>
                    <a:lnR>
                      <a:noFill/>
                    </a:lnR>
                    <a:lnT>
                      <a:noFill/>
                    </a:lnT>
                    <a:lnB>
                      <a:noFill/>
                    </a:lnB>
                    <a:solidFill>
                      <a:srgbClr val="FFFFFF"/>
                    </a:solidFill>
                  </a:tcPr>
                </a:tc>
                <a:tc>
                  <a:txBody>
                    <a:bodyPr/>
                    <a:lstStyle/>
                    <a:p>
                      <a:pPr algn="ctr" fontAlgn="ctr"/>
                      <a:r>
                        <a:rPr lang="fr-FR" sz="700" b="1" i="0" u="none" strike="noStrike">
                          <a:solidFill>
                            <a:srgbClr val="514B64"/>
                          </a:solidFill>
                          <a:effectLst/>
                          <a:latin typeface="Arial" panose="020B0604020202020204" pitchFamily="34" charset="0"/>
                        </a:rPr>
                        <a:t>58,58</a:t>
                      </a:r>
                    </a:p>
                  </a:txBody>
                  <a:tcPr marL="0" marR="0" marT="0" marB="0" anchor="ctr">
                    <a:lnL>
                      <a:noFill/>
                    </a:lnL>
                    <a:lnR w="25400" cap="flat" cmpd="dbl" algn="ctr">
                      <a:solidFill>
                        <a:srgbClr val="514B64"/>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154683576"/>
                  </a:ext>
                </a:extLst>
              </a:tr>
              <a:tr h="87516">
                <a:tc>
                  <a:txBody>
                    <a:bodyPr/>
                    <a:lstStyle/>
                    <a:p>
                      <a:pPr algn="ctr" fontAlgn="ctr"/>
                      <a:r>
                        <a:rPr lang="fr-FR" sz="700" b="1" i="0" u="none" strike="noStrike">
                          <a:solidFill>
                            <a:srgbClr val="514B64"/>
                          </a:solidFill>
                          <a:effectLst/>
                          <a:latin typeface="Arial" panose="020B0604020202020204" pitchFamily="34" charset="0"/>
                        </a:rPr>
                        <a:t>TC</a:t>
                      </a:r>
                    </a:p>
                  </a:txBody>
                  <a:tcPr marL="0" marR="0" marT="0" marB="0" anchor="ctr">
                    <a:lnL w="25400" cap="flat" cmpd="dbl" algn="ctr">
                      <a:solidFill>
                        <a:srgbClr val="514B64"/>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FR" sz="700" b="1" i="0" u="none" strike="noStrike" dirty="0">
                          <a:solidFill>
                            <a:srgbClr val="514B64"/>
                          </a:solidFill>
                          <a:effectLst/>
                          <a:latin typeface="Arial" panose="020B0604020202020204" pitchFamily="34" charset="0"/>
                        </a:rPr>
                        <a:t>Prise en charge à temps complet (hors temps plein)</a:t>
                      </a:r>
                    </a:p>
                  </a:txBody>
                  <a:tcPr marL="0" marR="0" marT="0" marB="0" anchor="ctr">
                    <a:lnL>
                      <a:noFill/>
                    </a:lnL>
                    <a:lnR>
                      <a:noFill/>
                    </a:lnR>
                    <a:lnT>
                      <a:noFill/>
                    </a:lnT>
                    <a:lnB>
                      <a:noFill/>
                    </a:lnB>
                    <a:solidFill>
                      <a:srgbClr val="FFFFFF"/>
                    </a:solidFill>
                  </a:tcPr>
                </a:tc>
                <a:tc>
                  <a:txBody>
                    <a:bodyPr/>
                    <a:lstStyle/>
                    <a:p>
                      <a:pPr algn="ctr" fontAlgn="ctr"/>
                      <a:r>
                        <a:rPr lang="fr-FR" sz="700" b="1" i="0" u="none" strike="noStrike">
                          <a:solidFill>
                            <a:srgbClr val="514B64"/>
                          </a:solidFill>
                          <a:effectLst/>
                          <a:latin typeface="Arial" panose="020B0604020202020204" pitchFamily="34" charset="0"/>
                        </a:rPr>
                        <a:t>300 645</a:t>
                      </a:r>
                    </a:p>
                  </a:txBody>
                  <a:tcPr marL="0" marR="0" marT="0" marB="0" anchor="ctr">
                    <a:lnL>
                      <a:noFill/>
                    </a:lnL>
                    <a:lnR>
                      <a:noFill/>
                    </a:lnR>
                    <a:lnT>
                      <a:noFill/>
                    </a:lnT>
                    <a:lnB>
                      <a:noFill/>
                    </a:lnB>
                    <a:solidFill>
                      <a:srgbClr val="FFFFFF"/>
                    </a:solidFill>
                  </a:tcPr>
                </a:tc>
                <a:tc>
                  <a:txBody>
                    <a:bodyPr/>
                    <a:lstStyle/>
                    <a:p>
                      <a:pPr algn="ctr" fontAlgn="ctr"/>
                      <a:r>
                        <a:rPr lang="fr-FR" sz="700" b="1" i="0" u="none" strike="noStrike">
                          <a:solidFill>
                            <a:srgbClr val="514B64"/>
                          </a:solidFill>
                          <a:effectLst/>
                          <a:latin typeface="Arial" panose="020B0604020202020204" pitchFamily="34" charset="0"/>
                        </a:rPr>
                        <a:t>24,52</a:t>
                      </a:r>
                    </a:p>
                  </a:txBody>
                  <a:tcPr marL="0" marR="0" marT="0" marB="0" anchor="ctr">
                    <a:lnL>
                      <a:noFill/>
                    </a:lnL>
                    <a:lnR>
                      <a:noFill/>
                    </a:lnR>
                    <a:lnT>
                      <a:noFill/>
                    </a:lnT>
                    <a:lnB>
                      <a:noFill/>
                    </a:lnB>
                    <a:solidFill>
                      <a:srgbClr val="FFFFFF"/>
                    </a:solidFill>
                  </a:tcPr>
                </a:tc>
                <a:tc>
                  <a:txBody>
                    <a:bodyPr/>
                    <a:lstStyle/>
                    <a:p>
                      <a:pPr algn="ctr" fontAlgn="ctr"/>
                      <a:r>
                        <a:rPr lang="fr-FR" sz="700" b="1" i="0" u="none" strike="noStrike">
                          <a:solidFill>
                            <a:srgbClr val="514B64"/>
                          </a:solidFill>
                          <a:effectLst/>
                          <a:latin typeface="Arial" panose="020B0604020202020204" pitchFamily="34" charset="0"/>
                        </a:rPr>
                        <a:t>25,31</a:t>
                      </a:r>
                    </a:p>
                  </a:txBody>
                  <a:tcPr marL="0" marR="0" marT="0" marB="0" anchor="ctr">
                    <a:lnL>
                      <a:noFill/>
                    </a:lnL>
                    <a:lnR>
                      <a:noFill/>
                    </a:lnR>
                    <a:lnT>
                      <a:noFill/>
                    </a:lnT>
                    <a:lnB>
                      <a:noFill/>
                    </a:lnB>
                    <a:solidFill>
                      <a:srgbClr val="FFFFFF"/>
                    </a:solidFill>
                  </a:tcPr>
                </a:tc>
                <a:tc>
                  <a:txBody>
                    <a:bodyPr/>
                    <a:lstStyle/>
                    <a:p>
                      <a:pPr algn="ctr" fontAlgn="ctr"/>
                      <a:r>
                        <a:rPr lang="fr-FR" sz="700" b="1" i="0" u="none" strike="noStrike">
                          <a:solidFill>
                            <a:srgbClr val="514B64"/>
                          </a:solidFill>
                          <a:effectLst/>
                          <a:latin typeface="Arial" panose="020B0604020202020204" pitchFamily="34" charset="0"/>
                        </a:rPr>
                        <a:t>1,23</a:t>
                      </a:r>
                    </a:p>
                  </a:txBody>
                  <a:tcPr marL="0" marR="0" marT="0" marB="0" anchor="ctr">
                    <a:lnL>
                      <a:noFill/>
                    </a:lnL>
                    <a:lnR>
                      <a:noFill/>
                    </a:lnR>
                    <a:lnT>
                      <a:noFill/>
                    </a:lnT>
                    <a:lnB>
                      <a:noFill/>
                    </a:lnB>
                    <a:solidFill>
                      <a:srgbClr val="FFFFFF"/>
                    </a:solidFill>
                  </a:tcPr>
                </a:tc>
                <a:tc>
                  <a:txBody>
                    <a:bodyPr/>
                    <a:lstStyle/>
                    <a:p>
                      <a:pPr algn="ctr" fontAlgn="ctr"/>
                      <a:r>
                        <a:rPr lang="fr-FR" sz="700" b="1" i="0" u="none" strike="noStrike">
                          <a:solidFill>
                            <a:srgbClr val="514B64"/>
                          </a:solidFill>
                          <a:effectLst/>
                          <a:latin typeface="Arial" panose="020B0604020202020204" pitchFamily="34" charset="0"/>
                        </a:rPr>
                        <a:t>12,12</a:t>
                      </a:r>
                    </a:p>
                  </a:txBody>
                  <a:tcPr marL="0" marR="0" marT="0" marB="0" anchor="ctr">
                    <a:lnL>
                      <a:noFill/>
                    </a:lnL>
                    <a:lnR>
                      <a:noFill/>
                    </a:lnR>
                    <a:lnT>
                      <a:noFill/>
                    </a:lnT>
                    <a:lnB>
                      <a:noFill/>
                    </a:lnB>
                    <a:solidFill>
                      <a:srgbClr val="FFFFFF"/>
                    </a:solidFill>
                  </a:tcPr>
                </a:tc>
                <a:tc>
                  <a:txBody>
                    <a:bodyPr/>
                    <a:lstStyle/>
                    <a:p>
                      <a:pPr algn="ctr" fontAlgn="ctr"/>
                      <a:r>
                        <a:rPr lang="fr-FR" sz="700" b="1" i="0" u="none" strike="noStrike">
                          <a:solidFill>
                            <a:srgbClr val="514B64"/>
                          </a:solidFill>
                          <a:effectLst/>
                          <a:latin typeface="Arial" panose="020B0604020202020204" pitchFamily="34" charset="0"/>
                        </a:rPr>
                        <a:t>17,74</a:t>
                      </a:r>
                    </a:p>
                  </a:txBody>
                  <a:tcPr marL="0" marR="0" marT="0" marB="0" anchor="ctr">
                    <a:lnL>
                      <a:noFill/>
                    </a:lnL>
                    <a:lnR>
                      <a:noFill/>
                    </a:lnR>
                    <a:lnT>
                      <a:noFill/>
                    </a:lnT>
                    <a:lnB>
                      <a:noFill/>
                    </a:lnB>
                    <a:solidFill>
                      <a:srgbClr val="FFFFFF"/>
                    </a:solidFill>
                  </a:tcPr>
                </a:tc>
                <a:tc>
                  <a:txBody>
                    <a:bodyPr/>
                    <a:lstStyle/>
                    <a:p>
                      <a:pPr algn="ctr" fontAlgn="ctr"/>
                      <a:r>
                        <a:rPr lang="fr-FR" sz="700" b="1" i="0" u="none" strike="noStrike">
                          <a:solidFill>
                            <a:srgbClr val="514B64"/>
                          </a:solidFill>
                          <a:effectLst/>
                          <a:latin typeface="Arial" panose="020B0604020202020204" pitchFamily="34" charset="0"/>
                        </a:rPr>
                        <a:t>25,31</a:t>
                      </a:r>
                    </a:p>
                  </a:txBody>
                  <a:tcPr marL="0" marR="0" marT="0" marB="0" anchor="ctr">
                    <a:lnL>
                      <a:noFill/>
                    </a:lnL>
                    <a:lnR w="25400" cap="flat" cmpd="dbl" algn="ctr">
                      <a:solidFill>
                        <a:srgbClr val="514B64"/>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081676094"/>
                  </a:ext>
                </a:extLst>
              </a:tr>
              <a:tr h="93350">
                <a:tc>
                  <a:txBody>
                    <a:bodyPr/>
                    <a:lstStyle/>
                    <a:p>
                      <a:pPr algn="ctr" fontAlgn="ctr"/>
                      <a:r>
                        <a:rPr lang="fr-FR" sz="700" b="1" i="0" u="none" strike="noStrike">
                          <a:solidFill>
                            <a:srgbClr val="514B64"/>
                          </a:solidFill>
                          <a:effectLst/>
                          <a:latin typeface="Arial" panose="020B0604020202020204" pitchFamily="34" charset="0"/>
                        </a:rPr>
                        <a:t>TP</a:t>
                      </a:r>
                    </a:p>
                  </a:txBody>
                  <a:tcPr marL="0" marR="0" marT="0" marB="0" anchor="ctr">
                    <a:lnL w="25400" cap="flat" cmpd="dbl" algn="ctr">
                      <a:solidFill>
                        <a:srgbClr val="514B64"/>
                      </a:solidFill>
                      <a:prstDash val="solid"/>
                      <a:round/>
                      <a:headEnd type="none" w="med" len="med"/>
                      <a:tailEnd type="none" w="med" len="med"/>
                    </a:lnL>
                    <a:lnR>
                      <a:noFill/>
                    </a:lnR>
                    <a:lnT>
                      <a:noFill/>
                    </a:lnT>
                    <a:lnB w="25400" cap="flat" cmpd="dbl" algn="ctr">
                      <a:solidFill>
                        <a:srgbClr val="514B64"/>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514B64"/>
                          </a:solidFill>
                          <a:effectLst/>
                          <a:latin typeface="Arial" panose="020B0604020202020204" pitchFamily="34" charset="0"/>
                        </a:rPr>
                        <a:t>Prise en charge à temps plein</a:t>
                      </a:r>
                    </a:p>
                  </a:txBody>
                  <a:tcPr marL="0" marR="0" marT="0" marB="0" anchor="ctr">
                    <a:lnL>
                      <a:noFill/>
                    </a:lnL>
                    <a:lnR>
                      <a:noFill/>
                    </a:lnR>
                    <a:lnT>
                      <a:noFill/>
                    </a:lnT>
                    <a:lnB w="25400" cap="flat" cmpd="dbl" algn="ctr">
                      <a:solidFill>
                        <a:srgbClr val="514B64"/>
                      </a:solidFill>
                      <a:prstDash val="solid"/>
                      <a:round/>
                      <a:headEnd type="none" w="med" len="med"/>
                      <a:tailEnd type="none" w="med" len="med"/>
                    </a:lnB>
                    <a:solidFill>
                      <a:srgbClr val="FFFFFF"/>
                    </a:solidFill>
                  </a:tcPr>
                </a:tc>
                <a:tc>
                  <a:txBody>
                    <a:bodyPr/>
                    <a:lstStyle/>
                    <a:p>
                      <a:pPr algn="ctr" fontAlgn="ctr"/>
                      <a:r>
                        <a:rPr lang="fr-FR" sz="700" b="1" i="0" u="none" strike="noStrike" dirty="0">
                          <a:solidFill>
                            <a:srgbClr val="514B64"/>
                          </a:solidFill>
                          <a:effectLst/>
                          <a:latin typeface="Arial" panose="020B0604020202020204" pitchFamily="34" charset="0"/>
                        </a:rPr>
                        <a:t>2 582 790</a:t>
                      </a:r>
                    </a:p>
                  </a:txBody>
                  <a:tcPr marL="0" marR="0" marT="0" marB="0" anchor="ctr">
                    <a:lnL>
                      <a:noFill/>
                    </a:lnL>
                    <a:lnR>
                      <a:noFill/>
                    </a:lnR>
                    <a:lnT>
                      <a:noFill/>
                    </a:lnT>
                    <a:lnB w="25400" cap="flat" cmpd="dbl" algn="ctr">
                      <a:solidFill>
                        <a:srgbClr val="514B64"/>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514B64"/>
                          </a:solidFill>
                          <a:effectLst/>
                          <a:latin typeface="Arial" panose="020B0604020202020204" pitchFamily="34" charset="0"/>
                        </a:rPr>
                        <a:t>210,62</a:t>
                      </a:r>
                    </a:p>
                  </a:txBody>
                  <a:tcPr marL="0" marR="0" marT="0" marB="0" anchor="ctr">
                    <a:lnL>
                      <a:noFill/>
                    </a:lnL>
                    <a:lnR>
                      <a:noFill/>
                    </a:lnR>
                    <a:lnT>
                      <a:noFill/>
                    </a:lnT>
                    <a:lnB w="25400" cap="flat" cmpd="dbl" algn="ctr">
                      <a:solidFill>
                        <a:srgbClr val="514B64"/>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514B64"/>
                          </a:solidFill>
                          <a:effectLst/>
                          <a:latin typeface="Arial" panose="020B0604020202020204" pitchFamily="34" charset="0"/>
                        </a:rPr>
                        <a:t>212,22</a:t>
                      </a:r>
                    </a:p>
                  </a:txBody>
                  <a:tcPr marL="0" marR="0" marT="0" marB="0" anchor="ctr">
                    <a:lnL>
                      <a:noFill/>
                    </a:lnL>
                    <a:lnR>
                      <a:noFill/>
                    </a:lnR>
                    <a:lnT>
                      <a:noFill/>
                    </a:lnT>
                    <a:lnB w="25400" cap="flat" cmpd="dbl" algn="ctr">
                      <a:solidFill>
                        <a:srgbClr val="514B64"/>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514B64"/>
                          </a:solidFill>
                          <a:effectLst/>
                          <a:latin typeface="Arial" panose="020B0604020202020204" pitchFamily="34" charset="0"/>
                        </a:rPr>
                        <a:t>0,87</a:t>
                      </a:r>
                    </a:p>
                  </a:txBody>
                  <a:tcPr marL="0" marR="0" marT="0" marB="0" anchor="ctr">
                    <a:lnL>
                      <a:noFill/>
                    </a:lnL>
                    <a:lnR>
                      <a:noFill/>
                    </a:lnR>
                    <a:lnT>
                      <a:noFill/>
                    </a:lnT>
                    <a:lnB w="25400" cap="flat" cmpd="dbl" algn="ctr">
                      <a:solidFill>
                        <a:srgbClr val="514B64"/>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514B64"/>
                          </a:solidFill>
                          <a:effectLst/>
                          <a:latin typeface="Arial" panose="020B0604020202020204" pitchFamily="34" charset="0"/>
                        </a:rPr>
                        <a:t>195,84</a:t>
                      </a:r>
                    </a:p>
                  </a:txBody>
                  <a:tcPr marL="0" marR="0" marT="0" marB="0" anchor="ctr">
                    <a:lnL>
                      <a:noFill/>
                    </a:lnL>
                    <a:lnR>
                      <a:noFill/>
                    </a:lnR>
                    <a:lnT>
                      <a:noFill/>
                    </a:lnT>
                    <a:lnB w="25400" cap="flat" cmpd="dbl" algn="ctr">
                      <a:solidFill>
                        <a:srgbClr val="514B64"/>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514B64"/>
                          </a:solidFill>
                          <a:effectLst/>
                          <a:latin typeface="Arial" panose="020B0604020202020204" pitchFamily="34" charset="0"/>
                        </a:rPr>
                        <a:t>240,66</a:t>
                      </a:r>
                    </a:p>
                  </a:txBody>
                  <a:tcPr marL="0" marR="0" marT="0" marB="0" anchor="ctr">
                    <a:lnL>
                      <a:noFill/>
                    </a:lnL>
                    <a:lnR>
                      <a:noFill/>
                    </a:lnR>
                    <a:lnT>
                      <a:noFill/>
                    </a:lnT>
                    <a:lnB w="25400" cap="flat" cmpd="dbl" algn="ctr">
                      <a:solidFill>
                        <a:srgbClr val="514B64"/>
                      </a:solidFill>
                      <a:prstDash val="solid"/>
                      <a:round/>
                      <a:headEnd type="none" w="med" len="med"/>
                      <a:tailEnd type="none" w="med" len="med"/>
                    </a:lnB>
                    <a:solidFill>
                      <a:srgbClr val="FFFFFF"/>
                    </a:solidFill>
                  </a:tcPr>
                </a:tc>
                <a:tc>
                  <a:txBody>
                    <a:bodyPr/>
                    <a:lstStyle/>
                    <a:p>
                      <a:pPr algn="ctr" fontAlgn="ctr"/>
                      <a:r>
                        <a:rPr lang="fr-FR" sz="700" b="1" i="0" u="none" strike="noStrike" dirty="0">
                          <a:solidFill>
                            <a:srgbClr val="514B64"/>
                          </a:solidFill>
                          <a:effectLst/>
                          <a:latin typeface="Arial" panose="020B0604020202020204" pitchFamily="34" charset="0"/>
                        </a:rPr>
                        <a:t>279,65</a:t>
                      </a:r>
                    </a:p>
                  </a:txBody>
                  <a:tcPr marL="0" marR="0" marT="0" marB="0" anchor="ctr">
                    <a:lnL>
                      <a:noFill/>
                    </a:lnL>
                    <a:lnR w="25400" cap="flat" cmpd="dbl" algn="ctr">
                      <a:solidFill>
                        <a:srgbClr val="514B64"/>
                      </a:solidFill>
                      <a:prstDash val="solid"/>
                      <a:round/>
                      <a:headEnd type="none" w="med" len="med"/>
                      <a:tailEnd type="none" w="med" len="med"/>
                    </a:lnR>
                    <a:lnT>
                      <a:noFill/>
                    </a:lnT>
                    <a:lnB w="25400" cap="flat" cmpd="dbl" algn="ctr">
                      <a:solidFill>
                        <a:srgbClr val="514B64"/>
                      </a:solidFill>
                      <a:prstDash val="solid"/>
                      <a:round/>
                      <a:headEnd type="none" w="med" len="med"/>
                      <a:tailEnd type="none" w="med" len="med"/>
                    </a:lnB>
                    <a:solidFill>
                      <a:srgbClr val="FFFFFF"/>
                    </a:solidFill>
                  </a:tcPr>
                </a:tc>
                <a:extLst>
                  <a:ext uri="{0D108BD9-81ED-4DB2-BD59-A6C34878D82A}">
                    <a16:rowId xmlns:a16="http://schemas.microsoft.com/office/drawing/2014/main" val="1880508451"/>
                  </a:ext>
                </a:extLst>
              </a:tr>
            </a:tbl>
          </a:graphicData>
        </a:graphic>
      </p:graphicFrame>
      <p:graphicFrame>
        <p:nvGraphicFramePr>
          <p:cNvPr id="10" name="Tableau 9"/>
          <p:cNvGraphicFramePr>
            <a:graphicFrameLocks noGrp="1"/>
          </p:cNvGraphicFramePr>
          <p:nvPr>
            <p:extLst/>
          </p:nvPr>
        </p:nvGraphicFramePr>
        <p:xfrm>
          <a:off x="323851" y="3399007"/>
          <a:ext cx="8424333" cy="1356360"/>
        </p:xfrm>
        <a:graphic>
          <a:graphicData uri="http://schemas.openxmlformats.org/drawingml/2006/table">
            <a:tbl>
              <a:tblPr/>
              <a:tblGrid>
                <a:gridCol w="1080052">
                  <a:extLst>
                    <a:ext uri="{9D8B030D-6E8A-4147-A177-3AD203B41FA5}">
                      <a16:colId xmlns:a16="http://schemas.microsoft.com/office/drawing/2014/main" val="1530174451"/>
                    </a:ext>
                  </a:extLst>
                </a:gridCol>
                <a:gridCol w="1728083">
                  <a:extLst>
                    <a:ext uri="{9D8B030D-6E8A-4147-A177-3AD203B41FA5}">
                      <a16:colId xmlns:a16="http://schemas.microsoft.com/office/drawing/2014/main" val="2375108512"/>
                    </a:ext>
                  </a:extLst>
                </a:gridCol>
                <a:gridCol w="1205479">
                  <a:extLst>
                    <a:ext uri="{9D8B030D-6E8A-4147-A177-3AD203B41FA5}">
                      <a16:colId xmlns:a16="http://schemas.microsoft.com/office/drawing/2014/main" val="2818487284"/>
                    </a:ext>
                  </a:extLst>
                </a:gridCol>
                <a:gridCol w="588569">
                  <a:extLst>
                    <a:ext uri="{9D8B030D-6E8A-4147-A177-3AD203B41FA5}">
                      <a16:colId xmlns:a16="http://schemas.microsoft.com/office/drawing/2014/main" val="541716016"/>
                    </a:ext>
                  </a:extLst>
                </a:gridCol>
                <a:gridCol w="815487">
                  <a:extLst>
                    <a:ext uri="{9D8B030D-6E8A-4147-A177-3AD203B41FA5}">
                      <a16:colId xmlns:a16="http://schemas.microsoft.com/office/drawing/2014/main" val="126953366"/>
                    </a:ext>
                  </a:extLst>
                </a:gridCol>
                <a:gridCol w="815487">
                  <a:extLst>
                    <a:ext uri="{9D8B030D-6E8A-4147-A177-3AD203B41FA5}">
                      <a16:colId xmlns:a16="http://schemas.microsoft.com/office/drawing/2014/main" val="655776502"/>
                    </a:ext>
                  </a:extLst>
                </a:gridCol>
                <a:gridCol w="730392">
                  <a:extLst>
                    <a:ext uri="{9D8B030D-6E8A-4147-A177-3AD203B41FA5}">
                      <a16:colId xmlns:a16="http://schemas.microsoft.com/office/drawing/2014/main" val="3104013240"/>
                    </a:ext>
                  </a:extLst>
                </a:gridCol>
                <a:gridCol w="730392">
                  <a:extLst>
                    <a:ext uri="{9D8B030D-6E8A-4147-A177-3AD203B41FA5}">
                      <a16:colId xmlns:a16="http://schemas.microsoft.com/office/drawing/2014/main" val="4170659143"/>
                    </a:ext>
                  </a:extLst>
                </a:gridCol>
                <a:gridCol w="730392">
                  <a:extLst>
                    <a:ext uri="{9D8B030D-6E8A-4147-A177-3AD203B41FA5}">
                      <a16:colId xmlns:a16="http://schemas.microsoft.com/office/drawing/2014/main" val="232259168"/>
                    </a:ext>
                  </a:extLst>
                </a:gridCol>
              </a:tblGrid>
              <a:tr h="71057">
                <a:tc rowSpan="7">
                  <a:txBody>
                    <a:bodyPr/>
                    <a:lstStyle/>
                    <a:p>
                      <a:pPr algn="ctr" fontAlgn="ctr"/>
                      <a:r>
                        <a:rPr lang="fr-FR" sz="700" b="1" i="0" u="none" strike="noStrike" dirty="0">
                          <a:solidFill>
                            <a:srgbClr val="FFFFFF"/>
                          </a:solidFill>
                          <a:effectLst/>
                          <a:latin typeface="Arial" panose="020B0604020202020204" pitchFamily="34" charset="0"/>
                        </a:rPr>
                        <a:t>Code</a:t>
                      </a:r>
                    </a:p>
                  </a:txBody>
                  <a:tcPr marL="0" marR="0" marT="0" marB="0" anchor="ctr">
                    <a:lnL w="25400" cap="flat" cmpd="dbl" algn="ctr">
                      <a:solidFill>
                        <a:srgbClr val="514B64"/>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dbl" algn="ctr">
                      <a:solidFill>
                        <a:srgbClr val="514B6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B221"/>
                    </a:solidFill>
                  </a:tcPr>
                </a:tc>
                <a:tc rowSpan="7">
                  <a:txBody>
                    <a:bodyPr/>
                    <a:lstStyle/>
                    <a:p>
                      <a:pPr algn="ctr" fontAlgn="ctr"/>
                      <a:r>
                        <a:rPr lang="fr-FR" sz="700" b="1" i="0" u="none" strike="noStrike" dirty="0">
                          <a:solidFill>
                            <a:srgbClr val="FFFFFF"/>
                          </a:solidFill>
                          <a:effectLst/>
                          <a:latin typeface="Arial" panose="020B0604020202020204" pitchFamily="34" charset="0"/>
                        </a:rPr>
                        <a:t>Libellé</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dbl" algn="ctr">
                      <a:solidFill>
                        <a:srgbClr val="514B6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B221"/>
                    </a:solidFill>
                  </a:tcPr>
                </a:tc>
                <a:tc rowSpan="7">
                  <a:txBody>
                    <a:bodyPr/>
                    <a:lstStyle/>
                    <a:p>
                      <a:pPr algn="ctr" fontAlgn="ctr"/>
                      <a:r>
                        <a:rPr lang="fr-FR" sz="700" b="1" i="0" u="none" strike="noStrike" dirty="0">
                          <a:solidFill>
                            <a:srgbClr val="FFFFFF"/>
                          </a:solidFill>
                          <a:effectLst/>
                          <a:latin typeface="Arial" panose="020B0604020202020204" pitchFamily="34" charset="0"/>
                        </a:rPr>
                        <a:t>Nombre de patients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dbl" algn="ctr">
                      <a:solidFill>
                        <a:srgbClr val="514B6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B221"/>
                    </a:solidFill>
                  </a:tcPr>
                </a:tc>
                <a:tc>
                  <a:txBody>
                    <a:bodyPr/>
                    <a:lstStyle/>
                    <a:p>
                      <a:pPr algn="ctr" fontAlgn="ctr"/>
                      <a:r>
                        <a:rPr lang="fr-FR" sz="500" b="0" i="0" u="none" strike="noStrike">
                          <a:solidFill>
                            <a:srgbClr val="5F5870"/>
                          </a:solidFill>
                          <a:effectLst/>
                          <a:latin typeface="Verdana" panose="020B060403050404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dbl" algn="ctr">
                      <a:solidFill>
                        <a:srgbClr val="514B64"/>
                      </a:solidFill>
                      <a:prstDash val="solid"/>
                      <a:round/>
                      <a:headEnd type="none" w="med" len="med"/>
                      <a:tailEnd type="none" w="med" len="med"/>
                    </a:lnT>
                    <a:lnB>
                      <a:noFill/>
                    </a:lnB>
                    <a:solidFill>
                      <a:srgbClr val="70B221"/>
                    </a:solidFill>
                  </a:tcPr>
                </a:tc>
                <a:tc>
                  <a:txBody>
                    <a:bodyPr/>
                    <a:lstStyle/>
                    <a:p>
                      <a:pPr algn="ctr" fontAlgn="ctr"/>
                      <a:r>
                        <a:rPr lang="fr-FR" sz="500" b="0" i="0" u="none" strike="noStrike">
                          <a:solidFill>
                            <a:srgbClr val="5F5870"/>
                          </a:solidFill>
                          <a:effectLst/>
                          <a:latin typeface="Verdana" panose="020B060403050404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dbl" algn="ctr">
                      <a:solidFill>
                        <a:srgbClr val="514B64"/>
                      </a:solidFill>
                      <a:prstDash val="solid"/>
                      <a:round/>
                      <a:headEnd type="none" w="med" len="med"/>
                      <a:tailEnd type="none" w="med" len="med"/>
                    </a:lnT>
                    <a:lnB>
                      <a:noFill/>
                    </a:lnB>
                    <a:solidFill>
                      <a:srgbClr val="70B221"/>
                    </a:solidFill>
                  </a:tcPr>
                </a:tc>
                <a:tc>
                  <a:txBody>
                    <a:bodyPr/>
                    <a:lstStyle/>
                    <a:p>
                      <a:pPr algn="ctr" fontAlgn="ctr"/>
                      <a:r>
                        <a:rPr lang="fr-FR" sz="500" b="0" i="0" u="none" strike="noStrike">
                          <a:solidFill>
                            <a:srgbClr val="5F5870"/>
                          </a:solidFill>
                          <a:effectLst/>
                          <a:latin typeface="Verdana" panose="020B060403050404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dbl" algn="ctr">
                      <a:solidFill>
                        <a:srgbClr val="514B64"/>
                      </a:solidFill>
                      <a:prstDash val="solid"/>
                      <a:round/>
                      <a:headEnd type="none" w="med" len="med"/>
                      <a:tailEnd type="none" w="med" len="med"/>
                    </a:lnT>
                    <a:lnB>
                      <a:noFill/>
                    </a:lnB>
                    <a:solidFill>
                      <a:srgbClr val="70B221"/>
                    </a:solidFill>
                  </a:tcPr>
                </a:tc>
                <a:tc>
                  <a:txBody>
                    <a:bodyPr/>
                    <a:lstStyle/>
                    <a:p>
                      <a:pPr algn="ctr" fontAlgn="ctr"/>
                      <a:r>
                        <a:rPr lang="fr-FR" sz="500" b="0" i="0" u="none" strike="noStrike">
                          <a:solidFill>
                            <a:srgbClr val="5F5870"/>
                          </a:solidFill>
                          <a:effectLst/>
                          <a:latin typeface="Verdana" panose="020B060403050404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dbl" algn="ctr">
                      <a:solidFill>
                        <a:srgbClr val="514B64"/>
                      </a:solidFill>
                      <a:prstDash val="solid"/>
                      <a:round/>
                      <a:headEnd type="none" w="med" len="med"/>
                      <a:tailEnd type="none" w="med" len="med"/>
                    </a:lnT>
                    <a:lnB>
                      <a:noFill/>
                    </a:lnB>
                    <a:solidFill>
                      <a:srgbClr val="70B221"/>
                    </a:solidFill>
                  </a:tcPr>
                </a:tc>
                <a:tc>
                  <a:txBody>
                    <a:bodyPr/>
                    <a:lstStyle/>
                    <a:p>
                      <a:pPr algn="ctr" fontAlgn="ctr"/>
                      <a:r>
                        <a:rPr lang="fr-FR" sz="500" b="0" i="0" u="none" strike="noStrike">
                          <a:solidFill>
                            <a:srgbClr val="5F5870"/>
                          </a:solidFill>
                          <a:effectLst/>
                          <a:latin typeface="Verdana" panose="020B060403050404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dbl" algn="ctr">
                      <a:solidFill>
                        <a:srgbClr val="514B64"/>
                      </a:solidFill>
                      <a:prstDash val="solid"/>
                      <a:round/>
                      <a:headEnd type="none" w="med" len="med"/>
                      <a:tailEnd type="none" w="med" len="med"/>
                    </a:lnT>
                    <a:lnB>
                      <a:noFill/>
                    </a:lnB>
                    <a:solidFill>
                      <a:srgbClr val="70B221"/>
                    </a:solidFill>
                  </a:tcPr>
                </a:tc>
                <a:tc>
                  <a:txBody>
                    <a:bodyPr/>
                    <a:lstStyle/>
                    <a:p>
                      <a:pPr algn="ctr" fontAlgn="ctr"/>
                      <a:r>
                        <a:rPr lang="fr-FR" sz="500" b="0" i="0" u="none" strike="noStrike">
                          <a:solidFill>
                            <a:srgbClr val="5F5870"/>
                          </a:solidFill>
                          <a:effectLst/>
                          <a:latin typeface="Verdana" panose="020B0604030504040204" pitchFamily="34" charset="0"/>
                        </a:rPr>
                        <a:t> </a:t>
                      </a:r>
                    </a:p>
                  </a:txBody>
                  <a:tcPr marL="0" marR="0" marT="0" marB="0" anchor="ctr">
                    <a:lnL w="12700" cap="flat" cmpd="sng" algn="ctr">
                      <a:solidFill>
                        <a:srgbClr val="FFFFFF"/>
                      </a:solidFill>
                      <a:prstDash val="solid"/>
                      <a:round/>
                      <a:headEnd type="none" w="med" len="med"/>
                      <a:tailEnd type="none" w="med" len="med"/>
                    </a:lnL>
                    <a:lnR w="25400" cap="flat" cmpd="dbl" algn="ctr">
                      <a:solidFill>
                        <a:srgbClr val="514B64"/>
                      </a:solidFill>
                      <a:prstDash val="solid"/>
                      <a:round/>
                      <a:headEnd type="none" w="med" len="med"/>
                      <a:tailEnd type="none" w="med" len="med"/>
                    </a:lnR>
                    <a:lnT w="25400" cap="flat" cmpd="dbl" algn="ctr">
                      <a:solidFill>
                        <a:srgbClr val="514B64"/>
                      </a:solidFill>
                      <a:prstDash val="solid"/>
                      <a:round/>
                      <a:headEnd type="none" w="med" len="med"/>
                      <a:tailEnd type="none" w="med" len="med"/>
                    </a:lnT>
                    <a:lnB>
                      <a:noFill/>
                    </a:lnB>
                    <a:solidFill>
                      <a:srgbClr val="70B221"/>
                    </a:solidFill>
                  </a:tcPr>
                </a:tc>
                <a:extLst>
                  <a:ext uri="{0D108BD9-81ED-4DB2-BD59-A6C34878D82A}">
                    <a16:rowId xmlns:a16="http://schemas.microsoft.com/office/drawing/2014/main" val="39503621"/>
                  </a:ext>
                </a:extLst>
              </a:tr>
              <a:tr h="92921">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700" b="1" i="0" u="none" strike="noStrike">
                          <a:solidFill>
                            <a:srgbClr val="FFFFFF"/>
                          </a:solidFill>
                          <a:effectLst/>
                          <a:latin typeface="Arial" panose="020B0604020202020204" pitchFamily="34" charset="0"/>
                        </a:rPr>
                        <a:t>Taux de recours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70B221"/>
                    </a:solidFill>
                  </a:tcPr>
                </a:tc>
                <a:tc>
                  <a:txBody>
                    <a:bodyPr/>
                    <a:lstStyle/>
                    <a:p>
                      <a:pPr algn="ctr" fontAlgn="ctr"/>
                      <a:r>
                        <a:rPr lang="fr-FR" sz="700" b="1" i="0" u="none" strike="noStrike">
                          <a:solidFill>
                            <a:srgbClr val="FFFFFF"/>
                          </a:solidFill>
                          <a:effectLst/>
                          <a:latin typeface="Arial" panose="020B0604020202020204" pitchFamily="34" charset="0"/>
                        </a:rPr>
                        <a:t>Taux de recours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70B221"/>
                    </a:solidFill>
                  </a:tcPr>
                </a:tc>
                <a:tc>
                  <a:txBody>
                    <a:bodyPr/>
                    <a:lstStyle/>
                    <a:p>
                      <a:pPr algn="ctr" fontAlgn="ctr"/>
                      <a:r>
                        <a:rPr lang="fr-FR" sz="700" b="1" i="0" u="none" strike="noStrike">
                          <a:solidFill>
                            <a:srgbClr val="FFFFFF"/>
                          </a:solidFill>
                          <a:effectLst/>
                          <a:latin typeface="Arial" panose="020B0604020202020204" pitchFamily="34" charset="0"/>
                        </a:rPr>
                        <a:t>Indice National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70B221"/>
                    </a:solidFill>
                  </a:tcPr>
                </a:tc>
                <a:tc>
                  <a:txBody>
                    <a:bodyPr/>
                    <a:lstStyle/>
                    <a:p>
                      <a:pPr algn="ctr" fontAlgn="ctr"/>
                      <a:r>
                        <a:rPr lang="fr-FR" sz="700" b="1" i="0" u="none" strike="noStrike">
                          <a:solidFill>
                            <a:srgbClr val="FFFFFF"/>
                          </a:solidFill>
                          <a:effectLst/>
                          <a:latin typeface="Arial" panose="020B0604020202020204" pitchFamily="34" charset="0"/>
                        </a:rPr>
                        <a:t>Indicateur de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70B221"/>
                    </a:solidFill>
                  </a:tcPr>
                </a:tc>
                <a:tc>
                  <a:txBody>
                    <a:bodyPr/>
                    <a:lstStyle/>
                    <a:p>
                      <a:pPr algn="ctr" fontAlgn="ctr"/>
                      <a:r>
                        <a:rPr lang="fr-FR" sz="700" b="1" i="0" u="none" strike="noStrike">
                          <a:solidFill>
                            <a:srgbClr val="FFFFFF"/>
                          </a:solidFill>
                          <a:effectLst/>
                          <a:latin typeface="Arial" panose="020B0604020202020204" pitchFamily="34" charset="0"/>
                        </a:rPr>
                        <a:t>Indicateur de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70B221"/>
                    </a:solidFill>
                  </a:tcPr>
                </a:tc>
                <a:tc>
                  <a:txBody>
                    <a:bodyPr/>
                    <a:lstStyle/>
                    <a:p>
                      <a:pPr algn="ctr" fontAlgn="ctr"/>
                      <a:r>
                        <a:rPr lang="fr-FR" sz="700" b="1" i="0" u="none" strike="noStrike">
                          <a:solidFill>
                            <a:srgbClr val="FFFFFF"/>
                          </a:solidFill>
                          <a:effectLst/>
                          <a:latin typeface="Arial" panose="020B0604020202020204" pitchFamily="34" charset="0"/>
                        </a:rPr>
                        <a:t>Indicateur de</a:t>
                      </a:r>
                    </a:p>
                  </a:txBody>
                  <a:tcPr marL="0" marR="0" marT="0" marB="0" anchor="ctr">
                    <a:lnL w="12700" cap="flat" cmpd="sng" algn="ctr">
                      <a:solidFill>
                        <a:srgbClr val="FFFFFF"/>
                      </a:solidFill>
                      <a:prstDash val="solid"/>
                      <a:round/>
                      <a:headEnd type="none" w="med" len="med"/>
                      <a:tailEnd type="none" w="med" len="med"/>
                    </a:lnL>
                    <a:lnR w="25400" cap="flat" cmpd="dbl" algn="ctr">
                      <a:solidFill>
                        <a:srgbClr val="514B64"/>
                      </a:solidFill>
                      <a:prstDash val="solid"/>
                      <a:round/>
                      <a:headEnd type="none" w="med" len="med"/>
                      <a:tailEnd type="none" w="med" len="med"/>
                    </a:lnR>
                    <a:lnT>
                      <a:noFill/>
                    </a:lnT>
                    <a:lnB>
                      <a:noFill/>
                    </a:lnB>
                    <a:solidFill>
                      <a:srgbClr val="70B221"/>
                    </a:solidFill>
                  </a:tcPr>
                </a:tc>
                <a:extLst>
                  <a:ext uri="{0D108BD9-81ED-4DB2-BD59-A6C34878D82A}">
                    <a16:rowId xmlns:a16="http://schemas.microsoft.com/office/drawing/2014/main" val="1644028249"/>
                  </a:ext>
                </a:extLst>
              </a:tr>
              <a:tr h="92921">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700" b="1" i="0" u="none" strike="noStrike">
                          <a:solidFill>
                            <a:srgbClr val="FFFFFF"/>
                          </a:solidFill>
                          <a:effectLst/>
                          <a:latin typeface="Arial" panose="020B0604020202020204" pitchFamily="34" charset="0"/>
                        </a:rPr>
                        <a:t>brut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70B221"/>
                    </a:solidFill>
                  </a:tcPr>
                </a:tc>
                <a:tc>
                  <a:txBody>
                    <a:bodyPr/>
                    <a:lstStyle/>
                    <a:p>
                      <a:pPr algn="ctr" fontAlgn="ctr"/>
                      <a:r>
                        <a:rPr lang="fr-FR" sz="700" b="1" i="0" u="none" strike="noStrike">
                          <a:solidFill>
                            <a:srgbClr val="FFFFFF"/>
                          </a:solidFill>
                          <a:effectLst/>
                          <a:latin typeface="Arial" panose="020B0604020202020204" pitchFamily="34" charset="0"/>
                        </a:rPr>
                        <a:t>standardisé</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70B221"/>
                    </a:solidFill>
                  </a:tcPr>
                </a:tc>
                <a:tc>
                  <a:txBody>
                    <a:bodyPr/>
                    <a:lstStyle/>
                    <a:p>
                      <a:pPr algn="ctr" fontAlgn="ctr"/>
                      <a:r>
                        <a:rPr lang="fr-FR" sz="700" b="1" i="0" u="none" strike="noStrike">
                          <a:solidFill>
                            <a:srgbClr val="FFFFFF"/>
                          </a:solidFill>
                          <a:effectLst/>
                          <a:latin typeface="Arial" panose="020B0604020202020204" pitchFamily="34" charset="0"/>
                        </a:rPr>
                        <a:t>(Txstand Région (17)/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70B221"/>
                    </a:solidFill>
                  </a:tcPr>
                </a:tc>
                <a:tc>
                  <a:txBody>
                    <a:bodyPr/>
                    <a:lstStyle/>
                    <a:p>
                      <a:pPr algn="ctr" fontAlgn="ctr"/>
                      <a:r>
                        <a:rPr lang="fr-FR" sz="700" b="1" i="0" u="none" strike="noStrike">
                          <a:solidFill>
                            <a:srgbClr val="FFFFFF"/>
                          </a:solidFill>
                          <a:effectLst/>
                          <a:latin typeface="Arial" panose="020B0604020202020204" pitchFamily="34" charset="0"/>
                        </a:rPr>
                        <a:t>dispersion nationale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70B221"/>
                    </a:solidFill>
                  </a:tcPr>
                </a:tc>
                <a:tc>
                  <a:txBody>
                    <a:bodyPr/>
                    <a:lstStyle/>
                    <a:p>
                      <a:pPr algn="ctr" fontAlgn="ctr"/>
                      <a:r>
                        <a:rPr lang="fr-FR" sz="700" b="1" i="0" u="none" strike="noStrike">
                          <a:solidFill>
                            <a:srgbClr val="FFFFFF"/>
                          </a:solidFill>
                          <a:effectLst/>
                          <a:latin typeface="Arial" panose="020B0604020202020204" pitchFamily="34" charset="0"/>
                        </a:rPr>
                        <a:t>dispersion nationale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70B221"/>
                    </a:solidFill>
                  </a:tcPr>
                </a:tc>
                <a:tc>
                  <a:txBody>
                    <a:bodyPr/>
                    <a:lstStyle/>
                    <a:p>
                      <a:pPr algn="ctr" fontAlgn="ctr"/>
                      <a:r>
                        <a:rPr lang="fr-FR" sz="700" b="1" i="0" u="none" strike="noStrike">
                          <a:solidFill>
                            <a:srgbClr val="FFFFFF"/>
                          </a:solidFill>
                          <a:effectLst/>
                          <a:latin typeface="Arial" panose="020B0604020202020204" pitchFamily="34" charset="0"/>
                        </a:rPr>
                        <a:t>dispersion nationale</a:t>
                      </a:r>
                    </a:p>
                  </a:txBody>
                  <a:tcPr marL="0" marR="0" marT="0" marB="0" anchor="ctr">
                    <a:lnL w="12700" cap="flat" cmpd="sng" algn="ctr">
                      <a:solidFill>
                        <a:srgbClr val="FFFFFF"/>
                      </a:solidFill>
                      <a:prstDash val="solid"/>
                      <a:round/>
                      <a:headEnd type="none" w="med" len="med"/>
                      <a:tailEnd type="none" w="med" len="med"/>
                    </a:lnL>
                    <a:lnR w="25400" cap="flat" cmpd="dbl" algn="ctr">
                      <a:solidFill>
                        <a:srgbClr val="514B64"/>
                      </a:solidFill>
                      <a:prstDash val="solid"/>
                      <a:round/>
                      <a:headEnd type="none" w="med" len="med"/>
                      <a:tailEnd type="none" w="med" len="med"/>
                    </a:lnR>
                    <a:lnT>
                      <a:noFill/>
                    </a:lnT>
                    <a:lnB>
                      <a:noFill/>
                    </a:lnB>
                    <a:solidFill>
                      <a:srgbClr val="70B221"/>
                    </a:solidFill>
                  </a:tcPr>
                </a:tc>
                <a:extLst>
                  <a:ext uri="{0D108BD9-81ED-4DB2-BD59-A6C34878D82A}">
                    <a16:rowId xmlns:a16="http://schemas.microsoft.com/office/drawing/2014/main" val="2485014158"/>
                  </a:ext>
                </a:extLst>
              </a:tr>
              <a:tr h="92921">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700" b="1" i="0" u="none" strike="noStrike" dirty="0">
                          <a:solidFill>
                            <a:srgbClr val="FFFFFF"/>
                          </a:solidFill>
                          <a:effectLst/>
                          <a:latin typeface="Arial" panose="020B0604020202020204" pitchFamily="34" charset="0"/>
                        </a:rPr>
                        <a:t>2021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70B221"/>
                    </a:solidFill>
                  </a:tcPr>
                </a:tc>
                <a:tc>
                  <a:txBody>
                    <a:bodyPr/>
                    <a:lstStyle/>
                    <a:p>
                      <a:pPr algn="ctr" fontAlgn="ctr"/>
                      <a:r>
                        <a:rPr lang="fr-FR" sz="700" b="1" i="0" u="none" strike="noStrike">
                          <a:solidFill>
                            <a:srgbClr val="FFFFFF"/>
                          </a:solidFill>
                          <a:effectLst/>
                          <a:latin typeface="Arial" panose="020B0604020202020204" pitchFamily="34" charset="0"/>
                        </a:rPr>
                        <a:t>2021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70B221"/>
                    </a:solidFill>
                  </a:tcPr>
                </a:tc>
                <a:tc>
                  <a:txBody>
                    <a:bodyPr/>
                    <a:lstStyle/>
                    <a:p>
                      <a:pPr algn="ctr" fontAlgn="ctr"/>
                      <a:r>
                        <a:rPr lang="fr-FR" sz="700" b="1" i="0" u="none" strike="noStrike">
                          <a:solidFill>
                            <a:srgbClr val="FFFFFF"/>
                          </a:solidFill>
                          <a:effectLst/>
                          <a:latin typeface="Arial" panose="020B0604020202020204" pitchFamily="34" charset="0"/>
                        </a:rPr>
                        <a:t>Txstand Nat.)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70B221"/>
                    </a:solidFill>
                  </a:tcPr>
                </a:tc>
                <a:tc>
                  <a:txBody>
                    <a:bodyPr/>
                    <a:lstStyle/>
                    <a:p>
                      <a:pPr algn="ctr" fontAlgn="ctr"/>
                      <a:r>
                        <a:rPr lang="fr-FR" sz="700" b="1" i="0" u="none" strike="noStrike">
                          <a:solidFill>
                            <a:srgbClr val="FFFFFF"/>
                          </a:solidFill>
                          <a:effectLst/>
                          <a:latin typeface="Arial" panose="020B0604020202020204" pitchFamily="34" charset="0"/>
                        </a:rPr>
                        <a:t>entre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70B221"/>
                    </a:solidFill>
                  </a:tcPr>
                </a:tc>
                <a:tc>
                  <a:txBody>
                    <a:bodyPr/>
                    <a:lstStyle/>
                    <a:p>
                      <a:pPr algn="ctr" fontAlgn="ctr"/>
                      <a:r>
                        <a:rPr lang="fr-FR" sz="700" b="1" i="0" u="none" strike="noStrike">
                          <a:solidFill>
                            <a:srgbClr val="FFFFFF"/>
                          </a:solidFill>
                          <a:effectLst/>
                          <a:latin typeface="Arial" panose="020B0604020202020204" pitchFamily="34" charset="0"/>
                        </a:rPr>
                        <a:t>entre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70B221"/>
                    </a:solidFill>
                  </a:tcPr>
                </a:tc>
                <a:tc>
                  <a:txBody>
                    <a:bodyPr/>
                    <a:lstStyle/>
                    <a:p>
                      <a:pPr algn="ctr" fontAlgn="ctr"/>
                      <a:r>
                        <a:rPr lang="fr-FR" sz="700" b="1" i="0" u="none" strike="noStrike">
                          <a:solidFill>
                            <a:srgbClr val="FFFFFF"/>
                          </a:solidFill>
                          <a:effectLst/>
                          <a:latin typeface="Arial" panose="020B0604020202020204" pitchFamily="34" charset="0"/>
                        </a:rPr>
                        <a:t>entre</a:t>
                      </a:r>
                    </a:p>
                  </a:txBody>
                  <a:tcPr marL="0" marR="0" marT="0" marB="0" anchor="ctr">
                    <a:lnL w="12700" cap="flat" cmpd="sng" algn="ctr">
                      <a:solidFill>
                        <a:srgbClr val="FFFFFF"/>
                      </a:solidFill>
                      <a:prstDash val="solid"/>
                      <a:round/>
                      <a:headEnd type="none" w="med" len="med"/>
                      <a:tailEnd type="none" w="med" len="med"/>
                    </a:lnL>
                    <a:lnR w="25400" cap="flat" cmpd="dbl" algn="ctr">
                      <a:solidFill>
                        <a:srgbClr val="514B64"/>
                      </a:solidFill>
                      <a:prstDash val="solid"/>
                      <a:round/>
                      <a:headEnd type="none" w="med" len="med"/>
                      <a:tailEnd type="none" w="med" len="med"/>
                    </a:lnR>
                    <a:lnT>
                      <a:noFill/>
                    </a:lnT>
                    <a:lnB>
                      <a:noFill/>
                    </a:lnB>
                    <a:solidFill>
                      <a:srgbClr val="70B221"/>
                    </a:solidFill>
                  </a:tcPr>
                </a:tc>
                <a:extLst>
                  <a:ext uri="{0D108BD9-81ED-4DB2-BD59-A6C34878D82A}">
                    <a16:rowId xmlns:a16="http://schemas.microsoft.com/office/drawing/2014/main" val="2239817523"/>
                  </a:ext>
                </a:extLst>
              </a:tr>
              <a:tr h="92921">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700" b="1" i="0" u="none" strike="noStrike">
                          <a:solidFill>
                            <a:srgbClr val="FFFFFF"/>
                          </a:solidFill>
                          <a:effectLst/>
                          <a:latin typeface="Arial" panose="020B0604020202020204" pitchFamily="34" charset="0"/>
                        </a:rPr>
                        <a:t>en /1000 hab.</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70B221"/>
                    </a:solidFill>
                  </a:tcPr>
                </a:tc>
                <a:tc>
                  <a:txBody>
                    <a:bodyPr/>
                    <a:lstStyle/>
                    <a:p>
                      <a:pPr algn="ctr" fontAlgn="ctr"/>
                      <a:r>
                        <a:rPr lang="fr-FR" sz="700" b="1" i="0" u="none" strike="noStrike" dirty="0">
                          <a:solidFill>
                            <a:srgbClr val="FFFFFF"/>
                          </a:solidFill>
                          <a:effectLst/>
                          <a:latin typeface="Arial" panose="020B0604020202020204" pitchFamily="34" charset="0"/>
                        </a:rPr>
                        <a:t>en /1000 hab.</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70B221"/>
                    </a:solidFill>
                  </a:tcPr>
                </a:tc>
                <a:tc>
                  <a:txBody>
                    <a:bodyPr/>
                    <a:lstStyle/>
                    <a:p>
                      <a:pPr algn="ctr" fontAlgn="ctr"/>
                      <a:r>
                        <a:rPr lang="fr-FR" sz="700" b="1" i="0" u="none" strike="noStrike" dirty="0">
                          <a:solidFill>
                            <a:srgbClr val="FFFFFF"/>
                          </a:solidFill>
                          <a:effectLst/>
                          <a:latin typeface="Arial" panose="020B060402020202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70B221"/>
                    </a:solidFill>
                  </a:tcPr>
                </a:tc>
                <a:tc>
                  <a:txBody>
                    <a:bodyPr/>
                    <a:lstStyle/>
                    <a:p>
                      <a:pPr algn="ctr" fontAlgn="ctr"/>
                      <a:r>
                        <a:rPr lang="fr-FR" sz="700" b="1" i="0" u="none" strike="noStrike" dirty="0">
                          <a:solidFill>
                            <a:srgbClr val="FFFFFF"/>
                          </a:solidFill>
                          <a:effectLst/>
                          <a:latin typeface="Arial" panose="020B0604020202020204" pitchFamily="34" charset="0"/>
                        </a:rPr>
                        <a:t>Région (17)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70B221"/>
                    </a:solidFill>
                  </a:tcPr>
                </a:tc>
                <a:tc>
                  <a:txBody>
                    <a:bodyPr/>
                    <a:lstStyle/>
                    <a:p>
                      <a:pPr algn="ctr" fontAlgn="ctr"/>
                      <a:r>
                        <a:rPr lang="fr-FR" sz="700" b="1" i="0" u="none" strike="noStrike" dirty="0">
                          <a:solidFill>
                            <a:srgbClr val="FFFFFF"/>
                          </a:solidFill>
                          <a:effectLst/>
                          <a:latin typeface="Arial" panose="020B0604020202020204" pitchFamily="34" charset="0"/>
                        </a:rPr>
                        <a:t>Région (17)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70B221"/>
                    </a:solidFill>
                  </a:tcPr>
                </a:tc>
                <a:tc>
                  <a:txBody>
                    <a:bodyPr/>
                    <a:lstStyle/>
                    <a:p>
                      <a:pPr algn="ctr" fontAlgn="ctr"/>
                      <a:r>
                        <a:rPr lang="fr-FR" sz="700" b="1" i="0" u="none" strike="noStrike">
                          <a:solidFill>
                            <a:srgbClr val="FFFFFF"/>
                          </a:solidFill>
                          <a:effectLst/>
                          <a:latin typeface="Arial" panose="020B0604020202020204" pitchFamily="34" charset="0"/>
                        </a:rPr>
                        <a:t>Région (17)</a:t>
                      </a:r>
                    </a:p>
                  </a:txBody>
                  <a:tcPr marL="0" marR="0" marT="0" marB="0" anchor="ctr">
                    <a:lnL w="12700" cap="flat" cmpd="sng" algn="ctr">
                      <a:solidFill>
                        <a:srgbClr val="FFFFFF"/>
                      </a:solidFill>
                      <a:prstDash val="solid"/>
                      <a:round/>
                      <a:headEnd type="none" w="med" len="med"/>
                      <a:tailEnd type="none" w="med" len="med"/>
                    </a:lnL>
                    <a:lnR w="25400" cap="flat" cmpd="dbl" algn="ctr">
                      <a:solidFill>
                        <a:srgbClr val="514B64"/>
                      </a:solidFill>
                      <a:prstDash val="solid"/>
                      <a:round/>
                      <a:headEnd type="none" w="med" len="med"/>
                      <a:tailEnd type="none" w="med" len="med"/>
                    </a:lnR>
                    <a:lnT>
                      <a:noFill/>
                    </a:lnT>
                    <a:lnB>
                      <a:noFill/>
                    </a:lnB>
                    <a:solidFill>
                      <a:srgbClr val="70B221"/>
                    </a:solidFill>
                  </a:tcPr>
                </a:tc>
                <a:extLst>
                  <a:ext uri="{0D108BD9-81ED-4DB2-BD59-A6C34878D82A}">
                    <a16:rowId xmlns:a16="http://schemas.microsoft.com/office/drawing/2014/main" val="102878216"/>
                  </a:ext>
                </a:extLst>
              </a:tr>
              <a:tr h="92921">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700" b="1" i="0" u="none" strike="noStrike">
                          <a:solidFill>
                            <a:srgbClr val="FFFFFF"/>
                          </a:solidFill>
                          <a:effectLst/>
                          <a:latin typeface="Arial" panose="020B060402020202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70B221"/>
                    </a:solidFill>
                  </a:tcPr>
                </a:tc>
                <a:tc>
                  <a:txBody>
                    <a:bodyPr/>
                    <a:lstStyle/>
                    <a:p>
                      <a:pPr algn="ctr" fontAlgn="ctr"/>
                      <a:r>
                        <a:rPr lang="fr-FR" sz="700" b="1" i="0" u="none" strike="noStrike">
                          <a:solidFill>
                            <a:srgbClr val="FFFFFF"/>
                          </a:solidFill>
                          <a:effectLst/>
                          <a:latin typeface="Arial" panose="020B060402020202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70B221"/>
                    </a:solidFill>
                  </a:tcPr>
                </a:tc>
                <a:tc>
                  <a:txBody>
                    <a:bodyPr/>
                    <a:lstStyle/>
                    <a:p>
                      <a:pPr algn="ctr" fontAlgn="ctr"/>
                      <a:r>
                        <a:rPr lang="fr-FR" sz="700" b="1" i="0" u="none" strike="noStrike">
                          <a:solidFill>
                            <a:srgbClr val="FFFFFF"/>
                          </a:solidFill>
                          <a:effectLst/>
                          <a:latin typeface="Arial" panose="020B060402020202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70B221"/>
                    </a:solidFill>
                  </a:tcPr>
                </a:tc>
                <a:tc>
                  <a:txBody>
                    <a:bodyPr/>
                    <a:lstStyle/>
                    <a:p>
                      <a:pPr algn="ctr" fontAlgn="ctr"/>
                      <a:r>
                        <a:rPr lang="fr-FR" sz="700" b="1" i="0" u="none" strike="noStrike">
                          <a:solidFill>
                            <a:srgbClr val="FFFFFF"/>
                          </a:solidFill>
                          <a:effectLst/>
                          <a:latin typeface="Arial" panose="020B0604020202020204" pitchFamily="34" charset="0"/>
                        </a:rPr>
                        <a:t>1er quartile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70B221"/>
                    </a:solidFill>
                  </a:tcPr>
                </a:tc>
                <a:tc>
                  <a:txBody>
                    <a:bodyPr/>
                    <a:lstStyle/>
                    <a:p>
                      <a:pPr algn="ctr" fontAlgn="ctr"/>
                      <a:r>
                        <a:rPr lang="fr-FR" sz="700" b="1" i="0" u="none" strike="noStrike" dirty="0">
                          <a:solidFill>
                            <a:srgbClr val="FFFFFF"/>
                          </a:solidFill>
                          <a:effectLst/>
                          <a:latin typeface="Arial" panose="020B0604020202020204" pitchFamily="34" charset="0"/>
                        </a:rPr>
                        <a:t>Médiane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70B221"/>
                    </a:solidFill>
                  </a:tcPr>
                </a:tc>
                <a:tc>
                  <a:txBody>
                    <a:bodyPr/>
                    <a:lstStyle/>
                    <a:p>
                      <a:pPr algn="ctr" fontAlgn="ctr"/>
                      <a:r>
                        <a:rPr lang="fr-FR" sz="700" b="1" i="0" u="none" strike="noStrike" dirty="0">
                          <a:solidFill>
                            <a:srgbClr val="FFFFFF"/>
                          </a:solidFill>
                          <a:effectLst/>
                          <a:latin typeface="Arial" panose="020B0604020202020204" pitchFamily="34" charset="0"/>
                        </a:rPr>
                        <a:t>3ème quartile</a:t>
                      </a:r>
                    </a:p>
                  </a:txBody>
                  <a:tcPr marL="0" marR="0" marT="0" marB="0" anchor="ctr">
                    <a:lnL w="12700" cap="flat" cmpd="sng" algn="ctr">
                      <a:solidFill>
                        <a:srgbClr val="FFFFFF"/>
                      </a:solidFill>
                      <a:prstDash val="solid"/>
                      <a:round/>
                      <a:headEnd type="none" w="med" len="med"/>
                      <a:tailEnd type="none" w="med" len="med"/>
                    </a:lnL>
                    <a:lnR w="25400" cap="flat" cmpd="dbl" algn="ctr">
                      <a:solidFill>
                        <a:srgbClr val="514B64"/>
                      </a:solidFill>
                      <a:prstDash val="solid"/>
                      <a:round/>
                      <a:headEnd type="none" w="med" len="med"/>
                      <a:tailEnd type="none" w="med" len="med"/>
                    </a:lnR>
                    <a:lnT>
                      <a:noFill/>
                    </a:lnT>
                    <a:lnB>
                      <a:noFill/>
                    </a:lnB>
                    <a:solidFill>
                      <a:srgbClr val="70B221"/>
                    </a:solidFill>
                  </a:tcPr>
                </a:tc>
                <a:extLst>
                  <a:ext uri="{0D108BD9-81ED-4DB2-BD59-A6C34878D82A}">
                    <a16:rowId xmlns:a16="http://schemas.microsoft.com/office/drawing/2014/main" val="4006349700"/>
                  </a:ext>
                </a:extLst>
              </a:tr>
              <a:tr h="98387">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700" b="1" i="0" u="none" strike="noStrike">
                          <a:solidFill>
                            <a:srgbClr val="FFFFFF"/>
                          </a:solidFill>
                          <a:effectLst/>
                          <a:latin typeface="Arial" panose="020B060402020202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0B221"/>
                    </a:solidFill>
                  </a:tcPr>
                </a:tc>
                <a:tc>
                  <a:txBody>
                    <a:bodyPr/>
                    <a:lstStyle/>
                    <a:p>
                      <a:pPr algn="ctr" fontAlgn="ctr"/>
                      <a:r>
                        <a:rPr lang="fr-FR" sz="700" b="1" i="0" u="none" strike="noStrike">
                          <a:solidFill>
                            <a:srgbClr val="FFFFFF"/>
                          </a:solidFill>
                          <a:effectLst/>
                          <a:latin typeface="Arial" panose="020B060402020202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0B221"/>
                    </a:solidFill>
                  </a:tcPr>
                </a:tc>
                <a:tc>
                  <a:txBody>
                    <a:bodyPr/>
                    <a:lstStyle/>
                    <a:p>
                      <a:pPr algn="ctr" fontAlgn="ctr"/>
                      <a:r>
                        <a:rPr lang="fr-FR" sz="700" b="1" i="0" u="none" strike="noStrike">
                          <a:solidFill>
                            <a:srgbClr val="FFFFFF"/>
                          </a:solidFill>
                          <a:effectLst/>
                          <a:latin typeface="Arial" panose="020B060402020202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0B221"/>
                    </a:solidFill>
                  </a:tcPr>
                </a:tc>
                <a:tc>
                  <a:txBody>
                    <a:bodyPr/>
                    <a:lstStyle/>
                    <a:p>
                      <a:pPr algn="ctr" fontAlgn="ctr"/>
                      <a:r>
                        <a:rPr lang="fr-FR" sz="700" b="1" i="0" u="none" strike="noStrike">
                          <a:solidFill>
                            <a:srgbClr val="FFFFFF"/>
                          </a:solidFill>
                          <a:effectLst/>
                          <a:latin typeface="Arial" panose="020B0604020202020204" pitchFamily="34" charset="0"/>
                        </a:rPr>
                        <a:t>(tx standardisé)</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0B221"/>
                    </a:solidFill>
                  </a:tcPr>
                </a:tc>
                <a:tc>
                  <a:txBody>
                    <a:bodyPr/>
                    <a:lstStyle/>
                    <a:p>
                      <a:pPr algn="ctr" fontAlgn="ctr"/>
                      <a:r>
                        <a:rPr lang="fr-FR" sz="700" b="1" i="0" u="none" strike="noStrike">
                          <a:solidFill>
                            <a:srgbClr val="FFFFFF"/>
                          </a:solidFill>
                          <a:effectLst/>
                          <a:latin typeface="Arial" panose="020B0604020202020204" pitchFamily="34" charset="0"/>
                        </a:rPr>
                        <a:t>(tx standardisé)</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0B221"/>
                    </a:solidFill>
                  </a:tcPr>
                </a:tc>
                <a:tc>
                  <a:txBody>
                    <a:bodyPr/>
                    <a:lstStyle/>
                    <a:p>
                      <a:pPr algn="ctr" fontAlgn="ctr"/>
                      <a:r>
                        <a:rPr lang="fr-FR" sz="700" b="1" i="0" u="none" strike="noStrike" dirty="0">
                          <a:solidFill>
                            <a:srgbClr val="FFFFFF"/>
                          </a:solidFill>
                          <a:effectLst/>
                          <a:latin typeface="Arial" panose="020B0604020202020204" pitchFamily="34" charset="0"/>
                        </a:rPr>
                        <a:t>(</a:t>
                      </a:r>
                      <a:r>
                        <a:rPr lang="fr-FR" sz="700" b="1" i="0" u="none" strike="noStrike" dirty="0" err="1">
                          <a:solidFill>
                            <a:srgbClr val="FFFFFF"/>
                          </a:solidFill>
                          <a:effectLst/>
                          <a:latin typeface="Arial" panose="020B0604020202020204" pitchFamily="34" charset="0"/>
                        </a:rPr>
                        <a:t>tx</a:t>
                      </a:r>
                      <a:r>
                        <a:rPr lang="fr-FR" sz="700" b="1" i="0" u="none" strike="noStrike" dirty="0">
                          <a:solidFill>
                            <a:srgbClr val="FFFFFF"/>
                          </a:solidFill>
                          <a:effectLst/>
                          <a:latin typeface="Arial" panose="020B0604020202020204" pitchFamily="34" charset="0"/>
                        </a:rPr>
                        <a:t> standardisé)</a:t>
                      </a:r>
                    </a:p>
                  </a:txBody>
                  <a:tcPr marL="0" marR="0" marT="0" marB="0" anchor="ctr">
                    <a:lnL w="12700" cap="flat" cmpd="sng" algn="ctr">
                      <a:solidFill>
                        <a:srgbClr val="FFFFFF"/>
                      </a:solidFill>
                      <a:prstDash val="solid"/>
                      <a:round/>
                      <a:headEnd type="none" w="med" len="med"/>
                      <a:tailEnd type="none" w="med" len="med"/>
                    </a:lnL>
                    <a:lnR w="25400" cap="flat" cmpd="dbl" algn="ctr">
                      <a:solidFill>
                        <a:srgbClr val="514B64"/>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0B221"/>
                    </a:solidFill>
                  </a:tcPr>
                </a:tc>
                <a:extLst>
                  <a:ext uri="{0D108BD9-81ED-4DB2-BD59-A6C34878D82A}">
                    <a16:rowId xmlns:a16="http://schemas.microsoft.com/office/drawing/2014/main" val="2008393544"/>
                  </a:ext>
                </a:extLst>
              </a:tr>
              <a:tr h="81989">
                <a:tc>
                  <a:txBody>
                    <a:bodyPr/>
                    <a:lstStyle/>
                    <a:p>
                      <a:pPr algn="ctr" fontAlgn="ctr"/>
                      <a:r>
                        <a:rPr lang="fr-FR" sz="700" b="1" i="0" u="none" strike="noStrike">
                          <a:solidFill>
                            <a:srgbClr val="514B64"/>
                          </a:solidFill>
                          <a:effectLst/>
                          <a:latin typeface="Arial" panose="020B0604020202020204" pitchFamily="34" charset="0"/>
                        </a:rPr>
                        <a:t>HTP</a:t>
                      </a:r>
                    </a:p>
                  </a:txBody>
                  <a:tcPr marL="0" marR="0" marT="0" marB="0" anchor="ctr">
                    <a:lnL w="25400" cap="flat" cmpd="dbl" algn="ctr">
                      <a:solidFill>
                        <a:srgbClr val="514B64"/>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700" b="1" i="0" u="none" strike="noStrike" dirty="0">
                          <a:solidFill>
                            <a:srgbClr val="514B64"/>
                          </a:solidFill>
                          <a:effectLst/>
                          <a:latin typeface="Arial" panose="020B0604020202020204" pitchFamily="34" charset="0"/>
                        </a:rPr>
                        <a:t>Prise en charge à temps partiel</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700" b="1" i="0" u="none" strike="noStrike">
                          <a:solidFill>
                            <a:srgbClr val="514B64"/>
                          </a:solidFill>
                          <a:effectLst/>
                          <a:latin typeface="Arial" panose="020B0604020202020204" pitchFamily="34" charset="0"/>
                        </a:rPr>
                        <a:t>17 136</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700" b="1" i="0" u="none" strike="noStrike">
                          <a:solidFill>
                            <a:srgbClr val="514B64"/>
                          </a:solidFill>
                          <a:effectLst/>
                          <a:latin typeface="Arial" panose="020B0604020202020204" pitchFamily="34" charset="0"/>
                        </a:rPr>
                        <a:t>1,4</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700" b="1" i="0" u="none" strike="noStrike">
                          <a:solidFill>
                            <a:srgbClr val="514B64"/>
                          </a:solidFill>
                          <a:effectLst/>
                          <a:latin typeface="Arial" panose="020B0604020202020204" pitchFamily="34" charset="0"/>
                        </a:rPr>
                        <a:t>1,35</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700" b="1" i="0" u="none" strike="noStrike">
                          <a:solidFill>
                            <a:srgbClr val="514B64"/>
                          </a:solidFill>
                          <a:effectLst/>
                          <a:latin typeface="Arial" panose="020B0604020202020204" pitchFamily="34" charset="0"/>
                        </a:rPr>
                        <a:t>0,72</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700" b="1" i="0" u="none" strike="noStrike">
                          <a:solidFill>
                            <a:srgbClr val="514B64"/>
                          </a:solidFill>
                          <a:effectLst/>
                          <a:latin typeface="Arial" panose="020B0604020202020204" pitchFamily="34" charset="0"/>
                        </a:rPr>
                        <a:t>1,26</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700" b="1" i="0" u="none" strike="noStrike">
                          <a:solidFill>
                            <a:srgbClr val="514B64"/>
                          </a:solidFill>
                          <a:effectLst/>
                          <a:latin typeface="Arial" panose="020B0604020202020204" pitchFamily="34" charset="0"/>
                        </a:rPr>
                        <a:t>1,72</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700" b="1" i="0" u="none" strike="noStrike">
                          <a:solidFill>
                            <a:srgbClr val="514B64"/>
                          </a:solidFill>
                          <a:effectLst/>
                          <a:latin typeface="Arial" panose="020B0604020202020204" pitchFamily="34" charset="0"/>
                        </a:rPr>
                        <a:t>2,34</a:t>
                      </a:r>
                    </a:p>
                  </a:txBody>
                  <a:tcPr marL="0" marR="0" marT="0" marB="0" anchor="ctr">
                    <a:lnL>
                      <a:noFill/>
                    </a:lnL>
                    <a:lnR w="25400" cap="flat" cmpd="dbl" algn="ctr">
                      <a:solidFill>
                        <a:srgbClr val="514B64"/>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342713016"/>
                  </a:ext>
                </a:extLst>
              </a:tr>
              <a:tr h="81989">
                <a:tc>
                  <a:txBody>
                    <a:bodyPr/>
                    <a:lstStyle/>
                    <a:p>
                      <a:pPr algn="ctr" fontAlgn="ctr"/>
                      <a:r>
                        <a:rPr lang="fr-FR" sz="700" b="1" i="0" u="none" strike="noStrike">
                          <a:solidFill>
                            <a:srgbClr val="514B64"/>
                          </a:solidFill>
                          <a:effectLst/>
                          <a:latin typeface="Arial" panose="020B0604020202020204" pitchFamily="34" charset="0"/>
                        </a:rPr>
                        <a:t>TC</a:t>
                      </a:r>
                    </a:p>
                  </a:txBody>
                  <a:tcPr marL="0" marR="0" marT="0" marB="0" anchor="ctr">
                    <a:lnL w="25400" cap="flat" cmpd="dbl" algn="ctr">
                      <a:solidFill>
                        <a:srgbClr val="514B64"/>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FR" sz="700" b="1" i="0" u="none" strike="noStrike">
                          <a:solidFill>
                            <a:srgbClr val="514B64"/>
                          </a:solidFill>
                          <a:effectLst/>
                          <a:latin typeface="Arial" panose="020B0604020202020204" pitchFamily="34" charset="0"/>
                        </a:rPr>
                        <a:t>Prise en charge à temps complet (hors temps plein)</a:t>
                      </a:r>
                    </a:p>
                  </a:txBody>
                  <a:tcPr marL="0" marR="0" marT="0" marB="0" anchor="ctr">
                    <a:lnL>
                      <a:noFill/>
                    </a:lnL>
                    <a:lnR>
                      <a:noFill/>
                    </a:lnR>
                    <a:lnT>
                      <a:noFill/>
                    </a:lnT>
                    <a:lnB>
                      <a:noFill/>
                    </a:lnB>
                    <a:solidFill>
                      <a:srgbClr val="FFFFFF"/>
                    </a:solidFill>
                  </a:tcPr>
                </a:tc>
                <a:tc>
                  <a:txBody>
                    <a:bodyPr/>
                    <a:lstStyle/>
                    <a:p>
                      <a:pPr algn="ctr" fontAlgn="ctr"/>
                      <a:r>
                        <a:rPr lang="fr-FR" sz="700" b="1" i="0" u="none" strike="noStrike">
                          <a:solidFill>
                            <a:srgbClr val="514B64"/>
                          </a:solidFill>
                          <a:effectLst/>
                          <a:latin typeface="Arial" panose="020B0604020202020204" pitchFamily="34" charset="0"/>
                        </a:rPr>
                        <a:t>4 152</a:t>
                      </a:r>
                    </a:p>
                  </a:txBody>
                  <a:tcPr marL="0" marR="0" marT="0" marB="0" anchor="ctr">
                    <a:lnL>
                      <a:noFill/>
                    </a:lnL>
                    <a:lnR>
                      <a:noFill/>
                    </a:lnR>
                    <a:lnT>
                      <a:noFill/>
                    </a:lnT>
                    <a:lnB>
                      <a:noFill/>
                    </a:lnB>
                    <a:solidFill>
                      <a:srgbClr val="FFFFFF"/>
                    </a:solidFill>
                  </a:tcPr>
                </a:tc>
                <a:tc>
                  <a:txBody>
                    <a:bodyPr/>
                    <a:lstStyle/>
                    <a:p>
                      <a:pPr algn="ctr" fontAlgn="ctr"/>
                      <a:r>
                        <a:rPr lang="fr-FR" sz="700" b="1" i="0" u="none" strike="noStrike">
                          <a:solidFill>
                            <a:srgbClr val="514B64"/>
                          </a:solidFill>
                          <a:effectLst/>
                          <a:latin typeface="Arial" panose="020B0604020202020204" pitchFamily="34" charset="0"/>
                        </a:rPr>
                        <a:t>0,34</a:t>
                      </a:r>
                    </a:p>
                  </a:txBody>
                  <a:tcPr marL="0" marR="0" marT="0" marB="0" anchor="ctr">
                    <a:lnL>
                      <a:noFill/>
                    </a:lnL>
                    <a:lnR>
                      <a:noFill/>
                    </a:lnR>
                    <a:lnT>
                      <a:noFill/>
                    </a:lnT>
                    <a:lnB>
                      <a:noFill/>
                    </a:lnB>
                    <a:solidFill>
                      <a:srgbClr val="FFFFFF"/>
                    </a:solidFill>
                  </a:tcPr>
                </a:tc>
                <a:tc>
                  <a:txBody>
                    <a:bodyPr/>
                    <a:lstStyle/>
                    <a:p>
                      <a:pPr algn="ctr" fontAlgn="ctr"/>
                      <a:r>
                        <a:rPr lang="fr-FR" sz="700" b="1" i="0" u="none" strike="noStrike">
                          <a:solidFill>
                            <a:srgbClr val="514B64"/>
                          </a:solidFill>
                          <a:effectLst/>
                          <a:latin typeface="Arial" panose="020B0604020202020204" pitchFamily="34" charset="0"/>
                        </a:rPr>
                        <a:t>0,33</a:t>
                      </a:r>
                    </a:p>
                  </a:txBody>
                  <a:tcPr marL="0" marR="0" marT="0" marB="0" anchor="ctr">
                    <a:lnL>
                      <a:noFill/>
                    </a:lnL>
                    <a:lnR>
                      <a:noFill/>
                    </a:lnR>
                    <a:lnT>
                      <a:noFill/>
                    </a:lnT>
                    <a:lnB>
                      <a:noFill/>
                    </a:lnB>
                    <a:solidFill>
                      <a:srgbClr val="FFFFFF"/>
                    </a:solidFill>
                  </a:tcPr>
                </a:tc>
                <a:tc>
                  <a:txBody>
                    <a:bodyPr/>
                    <a:lstStyle/>
                    <a:p>
                      <a:pPr algn="ctr" fontAlgn="ctr"/>
                      <a:r>
                        <a:rPr lang="fr-FR" sz="700" b="1" i="0" u="none" strike="noStrike">
                          <a:solidFill>
                            <a:srgbClr val="514B64"/>
                          </a:solidFill>
                          <a:effectLst/>
                          <a:latin typeface="Arial" panose="020B0604020202020204" pitchFamily="34" charset="0"/>
                        </a:rPr>
                        <a:t>0,63</a:t>
                      </a:r>
                    </a:p>
                  </a:txBody>
                  <a:tcPr marL="0" marR="0" marT="0" marB="0" anchor="ctr">
                    <a:lnL>
                      <a:noFill/>
                    </a:lnL>
                    <a:lnR>
                      <a:noFill/>
                    </a:lnR>
                    <a:lnT>
                      <a:noFill/>
                    </a:lnT>
                    <a:lnB>
                      <a:noFill/>
                    </a:lnB>
                    <a:solidFill>
                      <a:srgbClr val="FFFFFF"/>
                    </a:solidFill>
                  </a:tcPr>
                </a:tc>
                <a:tc>
                  <a:txBody>
                    <a:bodyPr/>
                    <a:lstStyle/>
                    <a:p>
                      <a:pPr algn="ctr" fontAlgn="ctr"/>
                      <a:r>
                        <a:rPr lang="fr-FR" sz="700" b="1" i="0" u="none" strike="noStrike">
                          <a:solidFill>
                            <a:srgbClr val="514B64"/>
                          </a:solidFill>
                          <a:effectLst/>
                          <a:latin typeface="Arial" panose="020B0604020202020204" pitchFamily="34" charset="0"/>
                        </a:rPr>
                        <a:t>0,2</a:t>
                      </a:r>
                    </a:p>
                  </a:txBody>
                  <a:tcPr marL="0" marR="0" marT="0" marB="0" anchor="ctr">
                    <a:lnL>
                      <a:noFill/>
                    </a:lnL>
                    <a:lnR>
                      <a:noFill/>
                    </a:lnR>
                    <a:lnT>
                      <a:noFill/>
                    </a:lnT>
                    <a:lnB>
                      <a:noFill/>
                    </a:lnB>
                    <a:solidFill>
                      <a:srgbClr val="FFFFFF"/>
                    </a:solidFill>
                  </a:tcPr>
                </a:tc>
                <a:tc>
                  <a:txBody>
                    <a:bodyPr/>
                    <a:lstStyle/>
                    <a:p>
                      <a:pPr algn="ctr" fontAlgn="ctr"/>
                      <a:r>
                        <a:rPr lang="fr-FR" sz="700" b="1" i="0" u="none" strike="noStrike">
                          <a:solidFill>
                            <a:srgbClr val="514B64"/>
                          </a:solidFill>
                          <a:effectLst/>
                          <a:latin typeface="Arial" panose="020B0604020202020204" pitchFamily="34" charset="0"/>
                        </a:rPr>
                        <a:t>0,33</a:t>
                      </a:r>
                    </a:p>
                  </a:txBody>
                  <a:tcPr marL="0" marR="0" marT="0" marB="0" anchor="ctr">
                    <a:lnL>
                      <a:noFill/>
                    </a:lnL>
                    <a:lnR>
                      <a:noFill/>
                    </a:lnR>
                    <a:lnT>
                      <a:noFill/>
                    </a:lnT>
                    <a:lnB>
                      <a:noFill/>
                    </a:lnB>
                    <a:solidFill>
                      <a:srgbClr val="FFFFFF"/>
                    </a:solidFill>
                  </a:tcPr>
                </a:tc>
                <a:tc>
                  <a:txBody>
                    <a:bodyPr/>
                    <a:lstStyle/>
                    <a:p>
                      <a:pPr algn="ctr" fontAlgn="ctr"/>
                      <a:r>
                        <a:rPr lang="fr-FR" sz="700" b="1" i="0" u="none" strike="noStrike">
                          <a:solidFill>
                            <a:srgbClr val="514B64"/>
                          </a:solidFill>
                          <a:effectLst/>
                          <a:latin typeface="Arial" panose="020B0604020202020204" pitchFamily="34" charset="0"/>
                        </a:rPr>
                        <a:t>0,74</a:t>
                      </a:r>
                    </a:p>
                  </a:txBody>
                  <a:tcPr marL="0" marR="0" marT="0" marB="0" anchor="ctr">
                    <a:lnL>
                      <a:noFill/>
                    </a:lnL>
                    <a:lnR w="25400" cap="flat" cmpd="dbl" algn="ctr">
                      <a:solidFill>
                        <a:srgbClr val="514B64"/>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108323812"/>
                  </a:ext>
                </a:extLst>
              </a:tr>
              <a:tr h="87455">
                <a:tc>
                  <a:txBody>
                    <a:bodyPr/>
                    <a:lstStyle/>
                    <a:p>
                      <a:pPr algn="ctr" fontAlgn="ctr"/>
                      <a:r>
                        <a:rPr lang="fr-FR" sz="700" b="1" i="0" u="none" strike="noStrike">
                          <a:solidFill>
                            <a:srgbClr val="514B64"/>
                          </a:solidFill>
                          <a:effectLst/>
                          <a:latin typeface="Arial" panose="020B0604020202020204" pitchFamily="34" charset="0"/>
                        </a:rPr>
                        <a:t>TP</a:t>
                      </a:r>
                    </a:p>
                  </a:txBody>
                  <a:tcPr marL="0" marR="0" marT="0" marB="0" anchor="ctr">
                    <a:lnL w="25400" cap="flat" cmpd="dbl" algn="ctr">
                      <a:solidFill>
                        <a:srgbClr val="514B64"/>
                      </a:solidFill>
                      <a:prstDash val="solid"/>
                      <a:round/>
                      <a:headEnd type="none" w="med" len="med"/>
                      <a:tailEnd type="none" w="med" len="med"/>
                    </a:lnL>
                    <a:lnR>
                      <a:noFill/>
                    </a:lnR>
                    <a:lnT>
                      <a:noFill/>
                    </a:lnT>
                    <a:lnB w="25400" cap="flat" cmpd="dbl" algn="ctr">
                      <a:solidFill>
                        <a:srgbClr val="514B64"/>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514B64"/>
                          </a:solidFill>
                          <a:effectLst/>
                          <a:latin typeface="Arial" panose="020B0604020202020204" pitchFamily="34" charset="0"/>
                        </a:rPr>
                        <a:t>Prise en charge à temps plein</a:t>
                      </a:r>
                    </a:p>
                  </a:txBody>
                  <a:tcPr marL="0" marR="0" marT="0" marB="0" anchor="ctr">
                    <a:lnL>
                      <a:noFill/>
                    </a:lnL>
                    <a:lnR>
                      <a:noFill/>
                    </a:lnR>
                    <a:lnT>
                      <a:noFill/>
                    </a:lnT>
                    <a:lnB w="25400" cap="flat" cmpd="dbl" algn="ctr">
                      <a:solidFill>
                        <a:srgbClr val="514B64"/>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514B64"/>
                          </a:solidFill>
                          <a:effectLst/>
                          <a:latin typeface="Arial" panose="020B0604020202020204" pitchFamily="34" charset="0"/>
                        </a:rPr>
                        <a:t>44 254</a:t>
                      </a:r>
                    </a:p>
                  </a:txBody>
                  <a:tcPr marL="0" marR="0" marT="0" marB="0" anchor="ctr">
                    <a:lnL>
                      <a:noFill/>
                    </a:lnL>
                    <a:lnR>
                      <a:noFill/>
                    </a:lnR>
                    <a:lnT>
                      <a:noFill/>
                    </a:lnT>
                    <a:lnB w="25400" cap="flat" cmpd="dbl" algn="ctr">
                      <a:solidFill>
                        <a:srgbClr val="514B64"/>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514B64"/>
                          </a:solidFill>
                          <a:effectLst/>
                          <a:latin typeface="Arial" panose="020B0604020202020204" pitchFamily="34" charset="0"/>
                        </a:rPr>
                        <a:t>3,61</a:t>
                      </a:r>
                    </a:p>
                  </a:txBody>
                  <a:tcPr marL="0" marR="0" marT="0" marB="0" anchor="ctr">
                    <a:lnL>
                      <a:noFill/>
                    </a:lnL>
                    <a:lnR>
                      <a:noFill/>
                    </a:lnR>
                    <a:lnT>
                      <a:noFill/>
                    </a:lnT>
                    <a:lnB w="25400" cap="flat" cmpd="dbl" algn="ctr">
                      <a:solidFill>
                        <a:srgbClr val="514B64"/>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514B64"/>
                          </a:solidFill>
                          <a:effectLst/>
                          <a:latin typeface="Arial" panose="020B0604020202020204" pitchFamily="34" charset="0"/>
                        </a:rPr>
                        <a:t>3,59</a:t>
                      </a:r>
                    </a:p>
                  </a:txBody>
                  <a:tcPr marL="0" marR="0" marT="0" marB="0" anchor="ctr">
                    <a:lnL>
                      <a:noFill/>
                    </a:lnL>
                    <a:lnR>
                      <a:noFill/>
                    </a:lnR>
                    <a:lnT>
                      <a:noFill/>
                    </a:lnT>
                    <a:lnB w="25400" cap="flat" cmpd="dbl" algn="ctr">
                      <a:solidFill>
                        <a:srgbClr val="514B64"/>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514B64"/>
                          </a:solidFill>
                          <a:effectLst/>
                          <a:latin typeface="Arial" panose="020B0604020202020204" pitchFamily="34" charset="0"/>
                        </a:rPr>
                        <a:t>0,84</a:t>
                      </a:r>
                    </a:p>
                  </a:txBody>
                  <a:tcPr marL="0" marR="0" marT="0" marB="0" anchor="ctr">
                    <a:lnL>
                      <a:noFill/>
                    </a:lnL>
                    <a:lnR>
                      <a:noFill/>
                    </a:lnR>
                    <a:lnT>
                      <a:noFill/>
                    </a:lnT>
                    <a:lnB w="25400" cap="flat" cmpd="dbl" algn="ctr">
                      <a:solidFill>
                        <a:srgbClr val="514B64"/>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514B64"/>
                          </a:solidFill>
                          <a:effectLst/>
                          <a:latin typeface="Arial" panose="020B0604020202020204" pitchFamily="34" charset="0"/>
                        </a:rPr>
                        <a:t>3,81</a:t>
                      </a:r>
                    </a:p>
                  </a:txBody>
                  <a:tcPr marL="0" marR="0" marT="0" marB="0" anchor="ctr">
                    <a:lnL>
                      <a:noFill/>
                    </a:lnL>
                    <a:lnR>
                      <a:noFill/>
                    </a:lnR>
                    <a:lnT>
                      <a:noFill/>
                    </a:lnT>
                    <a:lnB w="25400" cap="flat" cmpd="dbl" algn="ctr">
                      <a:solidFill>
                        <a:srgbClr val="514B64"/>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514B64"/>
                          </a:solidFill>
                          <a:effectLst/>
                          <a:latin typeface="Arial" panose="020B0604020202020204" pitchFamily="34" charset="0"/>
                        </a:rPr>
                        <a:t>4,02</a:t>
                      </a:r>
                    </a:p>
                  </a:txBody>
                  <a:tcPr marL="0" marR="0" marT="0" marB="0" anchor="ctr">
                    <a:lnL>
                      <a:noFill/>
                    </a:lnL>
                    <a:lnR>
                      <a:noFill/>
                    </a:lnR>
                    <a:lnT>
                      <a:noFill/>
                    </a:lnT>
                    <a:lnB w="25400" cap="flat" cmpd="dbl" algn="ctr">
                      <a:solidFill>
                        <a:srgbClr val="514B64"/>
                      </a:solidFill>
                      <a:prstDash val="solid"/>
                      <a:round/>
                      <a:headEnd type="none" w="med" len="med"/>
                      <a:tailEnd type="none" w="med" len="med"/>
                    </a:lnB>
                    <a:solidFill>
                      <a:srgbClr val="FFFFFF"/>
                    </a:solidFill>
                  </a:tcPr>
                </a:tc>
                <a:tc>
                  <a:txBody>
                    <a:bodyPr/>
                    <a:lstStyle/>
                    <a:p>
                      <a:pPr algn="ctr" fontAlgn="ctr"/>
                      <a:r>
                        <a:rPr lang="fr-FR" sz="700" b="1" i="0" u="none" strike="noStrike" dirty="0">
                          <a:solidFill>
                            <a:srgbClr val="514B64"/>
                          </a:solidFill>
                          <a:effectLst/>
                          <a:latin typeface="Arial" panose="020B0604020202020204" pitchFamily="34" charset="0"/>
                        </a:rPr>
                        <a:t>4,61</a:t>
                      </a:r>
                    </a:p>
                  </a:txBody>
                  <a:tcPr marL="0" marR="0" marT="0" marB="0" anchor="ctr">
                    <a:lnL>
                      <a:noFill/>
                    </a:lnL>
                    <a:lnR w="25400" cap="flat" cmpd="dbl" algn="ctr">
                      <a:solidFill>
                        <a:srgbClr val="514B64"/>
                      </a:solidFill>
                      <a:prstDash val="solid"/>
                      <a:round/>
                      <a:headEnd type="none" w="med" len="med"/>
                      <a:tailEnd type="none" w="med" len="med"/>
                    </a:lnR>
                    <a:lnT>
                      <a:noFill/>
                    </a:lnT>
                    <a:lnB w="25400" cap="flat" cmpd="dbl" algn="ctr">
                      <a:solidFill>
                        <a:srgbClr val="514B64"/>
                      </a:solidFill>
                      <a:prstDash val="solid"/>
                      <a:round/>
                      <a:headEnd type="none" w="med" len="med"/>
                      <a:tailEnd type="none" w="med" len="med"/>
                    </a:lnB>
                    <a:solidFill>
                      <a:srgbClr val="FFFFFF"/>
                    </a:solidFill>
                  </a:tcPr>
                </a:tc>
                <a:extLst>
                  <a:ext uri="{0D108BD9-81ED-4DB2-BD59-A6C34878D82A}">
                    <a16:rowId xmlns:a16="http://schemas.microsoft.com/office/drawing/2014/main" val="3613752072"/>
                  </a:ext>
                </a:extLst>
              </a:tr>
            </a:tbl>
          </a:graphicData>
        </a:graphic>
      </p:graphicFrame>
    </p:spTree>
    <p:extLst>
      <p:ext uri="{BB962C8B-B14F-4D97-AF65-F5344CB8AC3E}">
        <p14:creationId xmlns:p14="http://schemas.microsoft.com/office/powerpoint/2010/main" val="1842195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5B03D32D-F1BC-4E9C-97E1-36CFF5B22341}" type="slidenum">
              <a:rPr lang="en-US" smtClean="0"/>
              <a:t>11</a:t>
            </a:fld>
            <a:endParaRPr lang="en-US"/>
          </a:p>
        </p:txBody>
      </p:sp>
      <p:sp>
        <p:nvSpPr>
          <p:cNvPr id="8" name="Espace réservé du texte 7"/>
          <p:cNvSpPr>
            <a:spLocks noGrp="1"/>
          </p:cNvSpPr>
          <p:nvPr>
            <p:ph type="body" sz="quarter" idx="13"/>
          </p:nvPr>
        </p:nvSpPr>
        <p:spPr/>
        <p:txBody>
          <a:bodyPr/>
          <a:lstStyle/>
          <a:p>
            <a:endParaRPr lang="fr-FR"/>
          </a:p>
        </p:txBody>
      </p:sp>
      <p:sp>
        <p:nvSpPr>
          <p:cNvPr id="7" name="Titre 6"/>
          <p:cNvSpPr>
            <a:spLocks noGrp="1"/>
          </p:cNvSpPr>
          <p:nvPr>
            <p:ph type="title"/>
          </p:nvPr>
        </p:nvSpPr>
        <p:spPr/>
        <p:txBody>
          <a:bodyPr/>
          <a:lstStyle/>
          <a:p>
            <a:r>
              <a:rPr lang="fr-FR" dirty="0" smtClean="0"/>
              <a:t>Au global</a:t>
            </a:r>
            <a:endParaRPr lang="fr-FR" dirty="0"/>
          </a:p>
        </p:txBody>
      </p:sp>
      <p:sp>
        <p:nvSpPr>
          <p:cNvPr id="9" name="Espace réservé du texte 8"/>
          <p:cNvSpPr>
            <a:spLocks noGrp="1"/>
          </p:cNvSpPr>
          <p:nvPr>
            <p:ph type="body" sz="quarter" idx="14"/>
          </p:nvPr>
        </p:nvSpPr>
        <p:spPr>
          <a:xfrm>
            <a:off x="323850" y="1491630"/>
            <a:ext cx="8712646" cy="2880320"/>
          </a:xfrm>
        </p:spPr>
        <p:txBody>
          <a:bodyPr numCol="2"/>
          <a:lstStyle/>
          <a:p>
            <a:r>
              <a:rPr lang="fr-FR" b="1" dirty="0" smtClean="0"/>
              <a:t>Mise en œuvre du schéma régional : </a:t>
            </a:r>
            <a:endParaRPr lang="fr-FR" dirty="0" smtClean="0"/>
          </a:p>
          <a:p>
            <a:pPr marL="377825" indent="-285750">
              <a:buFont typeface="Arial" panose="020B0604020202020204" pitchFamily="34" charset="0"/>
              <a:buChar char="•"/>
            </a:pPr>
            <a:r>
              <a:rPr lang="fr-FR" sz="1200" b="1" dirty="0"/>
              <a:t>S</a:t>
            </a:r>
            <a:r>
              <a:rPr lang="fr-FR" sz="1200" b="1" dirty="0" smtClean="0"/>
              <a:t>tabilisation </a:t>
            </a:r>
            <a:r>
              <a:rPr lang="fr-FR" sz="1200" dirty="0" smtClean="0"/>
              <a:t>du nombre global d’implantations</a:t>
            </a:r>
          </a:p>
          <a:p>
            <a:pPr marL="377825" indent="-285750">
              <a:buFont typeface="Arial" panose="020B0604020202020204" pitchFamily="34" charset="0"/>
              <a:buChar char="•"/>
            </a:pPr>
            <a:r>
              <a:rPr lang="fr-FR" sz="1200" dirty="0" smtClean="0"/>
              <a:t>Une </a:t>
            </a:r>
            <a:r>
              <a:rPr lang="fr-FR" sz="1200" b="1" dirty="0" smtClean="0"/>
              <a:t>augmentation de l’offre d’hospitalisation partielle </a:t>
            </a:r>
            <a:r>
              <a:rPr lang="fr-FR" sz="1200" dirty="0" smtClean="0"/>
              <a:t>(pertinence des parcours, continuité des prises en charge)</a:t>
            </a:r>
          </a:p>
          <a:p>
            <a:pPr marL="377825" indent="-285750">
              <a:buFont typeface="Arial" panose="020B0604020202020204" pitchFamily="34" charset="0"/>
              <a:buChar char="•"/>
            </a:pPr>
            <a:r>
              <a:rPr lang="fr-FR" sz="1200" dirty="0" smtClean="0"/>
              <a:t>Des </a:t>
            </a:r>
            <a:r>
              <a:rPr lang="fr-FR" sz="1200" b="1" dirty="0" smtClean="0"/>
              <a:t>transferts vers des territoires moins dotés </a:t>
            </a:r>
            <a:r>
              <a:rPr lang="fr-FR" sz="1200" dirty="0" smtClean="0"/>
              <a:t>(réduction des inégalités territoriales, proximité/lieux de vie)</a:t>
            </a:r>
          </a:p>
          <a:p>
            <a:pPr marL="377825" indent="-285750">
              <a:buFont typeface="Arial" panose="020B0604020202020204" pitchFamily="34" charset="0"/>
              <a:buChar char="•"/>
            </a:pPr>
            <a:r>
              <a:rPr lang="fr-FR" sz="1200" b="1" dirty="0" smtClean="0"/>
              <a:t>Des regroupements de certaines structures </a:t>
            </a:r>
            <a:r>
              <a:rPr lang="fr-FR" sz="1200" dirty="0" smtClean="0"/>
              <a:t>(efficience et sécurité des soins)</a:t>
            </a:r>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r>
              <a:rPr lang="fr-FR" b="1" dirty="0" smtClean="0"/>
              <a:t>Cependant : </a:t>
            </a:r>
          </a:p>
          <a:p>
            <a:pPr marL="377825" indent="-285750">
              <a:buFont typeface="Arial" panose="020B0604020202020204" pitchFamily="34" charset="0"/>
              <a:buChar char="•"/>
            </a:pPr>
            <a:r>
              <a:rPr lang="fr-FR" sz="1200" dirty="0" smtClean="0"/>
              <a:t>Des </a:t>
            </a:r>
            <a:r>
              <a:rPr lang="fr-FR" sz="1200" b="1" dirty="0" smtClean="0"/>
              <a:t>inégalités persistantes </a:t>
            </a:r>
            <a:r>
              <a:rPr lang="fr-FR" sz="1200" dirty="0" smtClean="0"/>
              <a:t>malgré les corrections apportées sur 2018-2022</a:t>
            </a:r>
          </a:p>
          <a:p>
            <a:pPr marL="377825" indent="-285750">
              <a:buFont typeface="Arial" panose="020B0604020202020204" pitchFamily="34" charset="0"/>
              <a:buChar char="•"/>
            </a:pPr>
            <a:r>
              <a:rPr lang="fr-FR" sz="1200" dirty="0" smtClean="0"/>
              <a:t>Des </a:t>
            </a:r>
            <a:r>
              <a:rPr lang="fr-FR" sz="1200" b="1" dirty="0" smtClean="0"/>
              <a:t>besoins accrus / exacerbés </a:t>
            </a:r>
            <a:r>
              <a:rPr lang="fr-FR" sz="1200" dirty="0" smtClean="0"/>
              <a:t>suite à la crise </a:t>
            </a:r>
          </a:p>
          <a:p>
            <a:pPr marL="377825" indent="-285750">
              <a:buFont typeface="Arial" panose="020B0604020202020204" pitchFamily="34" charset="0"/>
              <a:buChar char="•"/>
            </a:pPr>
            <a:r>
              <a:rPr lang="fr-FR" sz="1200" dirty="0" smtClean="0"/>
              <a:t>Un </a:t>
            </a:r>
            <a:r>
              <a:rPr lang="fr-FR" sz="1200" b="1" dirty="0" smtClean="0"/>
              <a:t>niveau de capacités d’hospitalisation de prise en charge fortement diminué </a:t>
            </a:r>
            <a:r>
              <a:rPr lang="fr-FR" sz="1200" dirty="0" smtClean="0"/>
              <a:t>en raison du manque de personnel et de certaines autorisations non mise en œuvre</a:t>
            </a:r>
          </a:p>
          <a:p>
            <a:pPr marL="377825" indent="-285750">
              <a:spcAft>
                <a:spcPts val="0"/>
              </a:spcAft>
              <a:buFont typeface="Arial" panose="020B0604020202020204" pitchFamily="34" charset="0"/>
              <a:buChar char="•"/>
            </a:pPr>
            <a:r>
              <a:rPr lang="fr-FR" sz="1200" dirty="0" smtClean="0"/>
              <a:t>Une </a:t>
            </a:r>
            <a:r>
              <a:rPr lang="fr-FR" sz="1200" b="1" dirty="0" smtClean="0"/>
              <a:t>pertinence du recours aux capacités de prise en charge à améliorer </a:t>
            </a:r>
            <a:r>
              <a:rPr lang="fr-FR" sz="1200" dirty="0" smtClean="0"/>
              <a:t>: </a:t>
            </a:r>
          </a:p>
          <a:p>
            <a:pPr marL="637200" lvl="1" indent="-285750">
              <a:spcAft>
                <a:spcPts val="0"/>
              </a:spcAft>
            </a:pPr>
            <a:r>
              <a:rPr lang="fr-FR" dirty="0" smtClean="0"/>
              <a:t>Accès aux soins ambulatoires</a:t>
            </a:r>
          </a:p>
          <a:p>
            <a:pPr marL="637200" lvl="1" indent="-285750">
              <a:spcAft>
                <a:spcPts val="0"/>
              </a:spcAft>
            </a:pPr>
            <a:r>
              <a:rPr lang="fr-FR" dirty="0" smtClean="0"/>
              <a:t>Evitement des hospitalisations, prise en charges des urgences psychiatriques et des situations de crises,</a:t>
            </a:r>
          </a:p>
          <a:p>
            <a:pPr marL="637200" lvl="1" indent="-285750"/>
            <a:r>
              <a:rPr lang="fr-FR" dirty="0"/>
              <a:t>R</a:t>
            </a:r>
            <a:r>
              <a:rPr lang="fr-FR" dirty="0" smtClean="0"/>
              <a:t>éduction des hospitalisations prolongées, inclusion et accompagnement, renforcement des soins de réhabilitation psychosociale, </a:t>
            </a:r>
          </a:p>
          <a:p>
            <a:endParaRPr lang="fr-FR" dirty="0" smtClean="0"/>
          </a:p>
          <a:p>
            <a:pPr marL="377825" indent="-285750"/>
            <a:endParaRPr lang="fr-FR" dirty="0" smtClean="0"/>
          </a:p>
          <a:p>
            <a:pPr lvl="1" indent="0">
              <a:buNone/>
            </a:pPr>
            <a:endParaRPr lang="fr-FR" dirty="0"/>
          </a:p>
        </p:txBody>
      </p:sp>
      <p:sp>
        <p:nvSpPr>
          <p:cNvPr id="4" name="Espace réservé de la date 3"/>
          <p:cNvSpPr>
            <a:spLocks noGrp="1"/>
          </p:cNvSpPr>
          <p:nvPr>
            <p:ph type="dt" sz="half" idx="4294967295"/>
          </p:nvPr>
        </p:nvSpPr>
        <p:spPr>
          <a:xfrm>
            <a:off x="0" y="4783138"/>
            <a:ext cx="2057400" cy="274637"/>
          </a:xfrm>
        </p:spPr>
        <p:txBody>
          <a:bodyPr/>
          <a:lstStyle/>
          <a:p>
            <a:fld id="{ACA8F799-0480-4773-9850-6BAB649D7772}" type="datetime1">
              <a:rPr lang="en-US" smtClean="0"/>
              <a:t>2/19/2023</a:t>
            </a:fld>
            <a:endParaRPr lang="en-US"/>
          </a:p>
        </p:txBody>
      </p:sp>
    </p:spTree>
    <p:extLst>
      <p:ext uri="{BB962C8B-B14F-4D97-AF65-F5344CB8AC3E}">
        <p14:creationId xmlns:p14="http://schemas.microsoft.com/office/powerpoint/2010/main" val="32043540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p:cNvSpPr>
            <a:spLocks noGrp="1"/>
          </p:cNvSpPr>
          <p:nvPr>
            <p:ph type="pic" sz="quarter" idx="13"/>
          </p:nvPr>
        </p:nvSpPr>
        <p:spPr/>
      </p:sp>
      <p:sp>
        <p:nvSpPr>
          <p:cNvPr id="3" name="Espace réservé de la date 2"/>
          <p:cNvSpPr>
            <a:spLocks noGrp="1"/>
          </p:cNvSpPr>
          <p:nvPr>
            <p:ph type="dt" sz="half" idx="2"/>
          </p:nvPr>
        </p:nvSpPr>
        <p:spPr/>
        <p:txBody>
          <a:bodyPr/>
          <a:lstStyle/>
          <a:p>
            <a:fld id="{5F7325A3-5315-1B4B-A0D9-112471EB5837}" type="datetime1">
              <a:rPr lang="fr-FR" cap="all" smtClean="0"/>
              <a:pPr/>
              <a:t>19/02/2023</a:t>
            </a:fld>
            <a:endParaRPr lang="fr-FR" cap="all" dirty="0"/>
          </a:p>
        </p:txBody>
      </p:sp>
      <p:sp>
        <p:nvSpPr>
          <p:cNvPr id="4" name="Titre 3"/>
          <p:cNvSpPr>
            <a:spLocks noGrp="1"/>
          </p:cNvSpPr>
          <p:nvPr>
            <p:ph type="title"/>
          </p:nvPr>
        </p:nvSpPr>
        <p:spPr/>
        <p:txBody>
          <a:bodyPr/>
          <a:lstStyle/>
          <a:p>
            <a:pPr marL="0" indent="0">
              <a:buNone/>
            </a:pPr>
            <a:r>
              <a:rPr lang="fr-FR" dirty="0" smtClean="0"/>
              <a:t>2. Mention « psychiatrie adulte »</a:t>
            </a:r>
            <a:endParaRPr lang="fr-FR" dirty="0"/>
          </a:p>
        </p:txBody>
      </p:sp>
      <p:sp>
        <p:nvSpPr>
          <p:cNvPr id="5" name="Espace réservé du numéro de diapositive 4"/>
          <p:cNvSpPr>
            <a:spLocks noGrp="1"/>
          </p:cNvSpPr>
          <p:nvPr>
            <p:ph type="sldNum" sz="quarter" idx="4"/>
          </p:nvPr>
        </p:nvSpPr>
        <p:spPr/>
        <p:txBody>
          <a:bodyPr/>
          <a:lstStyle/>
          <a:p>
            <a:fld id="{733122C9-A0B9-462F-8757-0847AD287B63}" type="slidenum">
              <a:rPr lang="fr-FR" smtClean="0"/>
              <a:pPr/>
              <a:t>12</a:t>
            </a:fld>
            <a:endParaRPr lang="fr-FR" dirty="0"/>
          </a:p>
        </p:txBody>
      </p:sp>
    </p:spTree>
    <p:extLst>
      <p:ext uri="{BB962C8B-B14F-4D97-AF65-F5344CB8AC3E}">
        <p14:creationId xmlns:p14="http://schemas.microsoft.com/office/powerpoint/2010/main" val="26081294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10C140CD-8AED-46FF-A9A2-77308F3F39AE}" type="slidenum">
              <a:rPr lang="fr-FR" smtClean="0"/>
              <a:pPr/>
              <a:t>13</a:t>
            </a:fld>
            <a:endParaRPr lang="fr-FR" dirty="0"/>
          </a:p>
        </p:txBody>
      </p:sp>
      <p:sp>
        <p:nvSpPr>
          <p:cNvPr id="6" name="Espace réservé du texte 5"/>
          <p:cNvSpPr>
            <a:spLocks noGrp="1"/>
          </p:cNvSpPr>
          <p:nvPr>
            <p:ph type="body" sz="quarter" idx="13"/>
          </p:nvPr>
        </p:nvSpPr>
        <p:spPr/>
        <p:txBody>
          <a:bodyPr/>
          <a:lstStyle/>
          <a:p>
            <a:endParaRPr lang="fr-FR"/>
          </a:p>
        </p:txBody>
      </p:sp>
      <p:sp>
        <p:nvSpPr>
          <p:cNvPr id="5" name="Titre 4"/>
          <p:cNvSpPr>
            <a:spLocks noGrp="1"/>
          </p:cNvSpPr>
          <p:nvPr>
            <p:ph type="title"/>
          </p:nvPr>
        </p:nvSpPr>
        <p:spPr/>
        <p:txBody>
          <a:bodyPr/>
          <a:lstStyle/>
          <a:p>
            <a:r>
              <a:rPr lang="fr-FR" dirty="0" smtClean="0"/>
              <a:t>Corpus de textes</a:t>
            </a:r>
            <a:endParaRPr lang="fr-FR" dirty="0"/>
          </a:p>
        </p:txBody>
      </p:sp>
      <p:sp>
        <p:nvSpPr>
          <p:cNvPr id="7" name="Espace réservé du texte 6"/>
          <p:cNvSpPr>
            <a:spLocks noGrp="1"/>
          </p:cNvSpPr>
          <p:nvPr>
            <p:ph type="body" sz="quarter" idx="14"/>
          </p:nvPr>
        </p:nvSpPr>
        <p:spPr/>
        <p:txBody>
          <a:bodyPr/>
          <a:lstStyle/>
          <a:p>
            <a:pPr marL="377825" indent="-285750">
              <a:buFont typeface="Arial" panose="020B0604020202020204" pitchFamily="34" charset="0"/>
              <a:buChar char="•"/>
            </a:pPr>
            <a:r>
              <a:rPr lang="fr-FR" dirty="0"/>
              <a:t>Décret </a:t>
            </a:r>
            <a:r>
              <a:rPr lang="fr-FR" dirty="0" smtClean="0"/>
              <a:t>n° </a:t>
            </a:r>
            <a:r>
              <a:rPr lang="fr-FR" dirty="0"/>
              <a:t>2022-1264 du 28 septembre 2022 relatif aux conditions techniques de fonctionnement de l’activité de </a:t>
            </a:r>
            <a:r>
              <a:rPr lang="fr-FR" dirty="0" smtClean="0"/>
              <a:t>psychiatrie</a:t>
            </a:r>
          </a:p>
          <a:p>
            <a:pPr marL="377825" indent="-285750">
              <a:buFont typeface="Arial" panose="020B0604020202020204" pitchFamily="34" charset="0"/>
              <a:buChar char="•"/>
            </a:pPr>
            <a:r>
              <a:rPr lang="fr-FR" dirty="0"/>
              <a:t>Décret </a:t>
            </a:r>
            <a:r>
              <a:rPr lang="fr-FR" dirty="0" smtClean="0"/>
              <a:t>n° </a:t>
            </a:r>
            <a:r>
              <a:rPr lang="fr-FR" dirty="0"/>
              <a:t>2022-1263 du 28 septembre 2022 relatif aux conditions d’implantation de l’activité de </a:t>
            </a:r>
            <a:r>
              <a:rPr lang="fr-FR" dirty="0" smtClean="0"/>
              <a:t>psychiatrie</a:t>
            </a:r>
          </a:p>
          <a:p>
            <a:pPr marL="377825" indent="-285750">
              <a:buFont typeface="Arial" panose="020B0604020202020204" pitchFamily="34" charset="0"/>
              <a:buChar char="•"/>
            </a:pPr>
            <a:r>
              <a:rPr lang="fr-FR" dirty="0" smtClean="0"/>
              <a:t>Arrêté </a:t>
            </a:r>
            <a:r>
              <a:rPr lang="fr-FR" dirty="0"/>
              <a:t>du 28 septembre 2022 fixant les modes de prise en charge pouvant être déployés en dehors du site autorisé prévus à l’article R. 6123-174 du code de la santé </a:t>
            </a:r>
            <a:r>
              <a:rPr lang="fr-FR" dirty="0" smtClean="0"/>
              <a:t>publique</a:t>
            </a:r>
          </a:p>
          <a:p>
            <a:pPr marL="377825" indent="-285750">
              <a:buFont typeface="Arial" panose="020B0604020202020204" pitchFamily="34" charset="0"/>
              <a:buChar char="•"/>
            </a:pPr>
            <a:r>
              <a:rPr lang="fr-FR" dirty="0" smtClean="0"/>
              <a:t>Instruction n° </a:t>
            </a:r>
            <a:r>
              <a:rPr lang="fr-FR" dirty="0"/>
              <a:t>DGOS/R4/2022/257 du 2 décembre 2022 relative à la mise en </a:t>
            </a:r>
            <a:r>
              <a:rPr lang="fr-FR" dirty="0" smtClean="0"/>
              <a:t>œuvre </a:t>
            </a:r>
            <a:r>
              <a:rPr lang="fr-FR" dirty="0"/>
              <a:t>de la réforme des autorisations de l’activité de psychiatrie </a:t>
            </a:r>
          </a:p>
        </p:txBody>
      </p:sp>
    </p:spTree>
    <p:extLst>
      <p:ext uri="{BB962C8B-B14F-4D97-AF65-F5344CB8AC3E}">
        <p14:creationId xmlns:p14="http://schemas.microsoft.com/office/powerpoint/2010/main" val="3752522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14</a:t>
            </a:fld>
            <a:endParaRPr lang="fr-FR" dirty="0"/>
          </a:p>
        </p:txBody>
      </p:sp>
      <p:sp>
        <p:nvSpPr>
          <p:cNvPr id="9" name="Espace réservé du texte 8"/>
          <p:cNvSpPr>
            <a:spLocks noGrp="1"/>
          </p:cNvSpPr>
          <p:nvPr>
            <p:ph type="body" sz="quarter" idx="13"/>
          </p:nvPr>
        </p:nvSpPr>
        <p:spPr/>
        <p:txBody>
          <a:bodyPr/>
          <a:lstStyle/>
          <a:p>
            <a:endParaRPr lang="fr-FR" dirty="0"/>
          </a:p>
        </p:txBody>
      </p:sp>
      <p:sp>
        <p:nvSpPr>
          <p:cNvPr id="8" name="Titre 7"/>
          <p:cNvSpPr>
            <a:spLocks noGrp="1"/>
          </p:cNvSpPr>
          <p:nvPr>
            <p:ph type="title"/>
          </p:nvPr>
        </p:nvSpPr>
        <p:spPr/>
        <p:txBody>
          <a:bodyPr/>
          <a:lstStyle/>
          <a:p>
            <a:r>
              <a:rPr lang="fr-FR" dirty="0" smtClean="0"/>
              <a:t>Cadre général de la réforme</a:t>
            </a:r>
            <a:endParaRPr lang="fr-FR" dirty="0"/>
          </a:p>
        </p:txBody>
      </p:sp>
      <p:sp>
        <p:nvSpPr>
          <p:cNvPr id="10" name="Espace réservé du texte 9"/>
          <p:cNvSpPr>
            <a:spLocks noGrp="1"/>
          </p:cNvSpPr>
          <p:nvPr>
            <p:ph type="body" sz="quarter" idx="14"/>
          </p:nvPr>
        </p:nvSpPr>
        <p:spPr/>
        <p:txBody>
          <a:bodyPr/>
          <a:lstStyle/>
          <a:p>
            <a:r>
              <a:rPr lang="fr-FR" dirty="0" smtClean="0"/>
              <a:t>L’activité de </a:t>
            </a:r>
            <a:r>
              <a:rPr lang="fr-FR" dirty="0"/>
              <a:t>psychiatrie </a:t>
            </a:r>
            <a:r>
              <a:rPr lang="fr-FR" dirty="0" smtClean="0"/>
              <a:t>est déjà soumise à autorisation, mais aucun </a:t>
            </a:r>
            <a:r>
              <a:rPr lang="fr-FR" dirty="0"/>
              <a:t>texte règlementaire </a:t>
            </a:r>
            <a:r>
              <a:rPr lang="fr-FR" dirty="0" smtClean="0"/>
              <a:t>n’encadrait jusque-là </a:t>
            </a:r>
            <a:r>
              <a:rPr lang="fr-FR" dirty="0"/>
              <a:t>les autorisations de psychiatrie (</a:t>
            </a:r>
            <a:r>
              <a:rPr lang="fr-FR" i="1" dirty="0"/>
              <a:t>seules des conditions techniques de fonctionnement sont fixées pour les établissements de santé privés</a:t>
            </a:r>
            <a:r>
              <a:rPr lang="fr-FR" i="1" dirty="0" smtClean="0"/>
              <a:t>).</a:t>
            </a:r>
          </a:p>
          <a:p>
            <a:endParaRPr lang="fr-FR" dirty="0"/>
          </a:p>
          <a:p>
            <a:pPr marL="434975" indent="-342900">
              <a:buFont typeface="+mj-lt"/>
              <a:buAutoNum type="arabicPeriod"/>
            </a:pPr>
            <a:r>
              <a:rPr lang="fr-FR" b="1" dirty="0" smtClean="0"/>
              <a:t>Une </a:t>
            </a:r>
            <a:r>
              <a:rPr lang="fr-FR" b="1" dirty="0"/>
              <a:t>autorisation par </a:t>
            </a:r>
            <a:r>
              <a:rPr lang="fr-FR" b="1" dirty="0" smtClean="0"/>
              <a:t>mention : </a:t>
            </a:r>
          </a:p>
          <a:p>
            <a:pPr marL="694350" lvl="1" indent="-342900">
              <a:spcAft>
                <a:spcPts val="0"/>
              </a:spcAft>
            </a:pPr>
            <a:r>
              <a:rPr lang="fr-FR" sz="1400" b="1" dirty="0" smtClean="0"/>
              <a:t>Psychiatrie </a:t>
            </a:r>
            <a:r>
              <a:rPr lang="fr-FR" sz="1400" b="1" dirty="0"/>
              <a:t>de l’adulte </a:t>
            </a:r>
          </a:p>
          <a:p>
            <a:pPr marL="694350" lvl="1" indent="-342900">
              <a:spcAft>
                <a:spcPts val="0"/>
              </a:spcAft>
            </a:pPr>
            <a:r>
              <a:rPr lang="fr-FR" sz="1400" b="1" dirty="0"/>
              <a:t>Psychiatrie de l’enfant et de l’adolescent </a:t>
            </a:r>
            <a:r>
              <a:rPr lang="fr-FR" sz="1400" dirty="0"/>
              <a:t>: prises en charge de l’enfant et de l’adolescent de la naissance </a:t>
            </a:r>
            <a:r>
              <a:rPr lang="fr-FR" sz="1400" u="sng" dirty="0"/>
              <a:t>jusqu’à 17 ans révolus </a:t>
            </a:r>
            <a:endParaRPr lang="fr-FR" sz="1400" u="sng" dirty="0" smtClean="0"/>
          </a:p>
          <a:p>
            <a:pPr marL="694350" lvl="1" indent="-342900">
              <a:spcAft>
                <a:spcPts val="0"/>
              </a:spcAft>
            </a:pPr>
            <a:r>
              <a:rPr lang="fr-FR" sz="1400" b="1" dirty="0" smtClean="0"/>
              <a:t>Psychiatrie </a:t>
            </a:r>
            <a:r>
              <a:rPr lang="fr-FR" sz="1400" b="1" dirty="0"/>
              <a:t>périnatale :</a:t>
            </a:r>
            <a:r>
              <a:rPr lang="fr-FR" sz="1400" dirty="0"/>
              <a:t> soins conjoints parents-bébés dès l’</a:t>
            </a:r>
            <a:r>
              <a:rPr lang="fr-FR" sz="1400" dirty="0" err="1"/>
              <a:t>anteconceptionnel</a:t>
            </a:r>
            <a:r>
              <a:rPr lang="fr-FR" sz="1400" dirty="0"/>
              <a:t> et le prénatal </a:t>
            </a:r>
            <a:endParaRPr lang="fr-FR" sz="1400" dirty="0" smtClean="0"/>
          </a:p>
          <a:p>
            <a:pPr marL="694350" lvl="1" indent="-342900">
              <a:spcAft>
                <a:spcPts val="0"/>
              </a:spcAft>
            </a:pPr>
            <a:r>
              <a:rPr lang="fr-FR" sz="1400" b="1" dirty="0" smtClean="0"/>
              <a:t>Soins </a:t>
            </a:r>
            <a:r>
              <a:rPr lang="fr-FR" sz="1400" b="1" dirty="0"/>
              <a:t>sans consentement : </a:t>
            </a:r>
            <a:r>
              <a:rPr lang="fr-FR" sz="1400" dirty="0"/>
              <a:t>comprenant les prises en charge visées aux chapitres II et III du titre I du livre II de la troisième partie du code de la santé </a:t>
            </a:r>
            <a:r>
              <a:rPr lang="fr-FR" sz="1400" dirty="0" smtClean="0"/>
              <a:t>publique</a:t>
            </a:r>
            <a:endParaRPr lang="fr-FR" sz="1400" dirty="0"/>
          </a:p>
        </p:txBody>
      </p:sp>
    </p:spTree>
    <p:extLst>
      <p:ext uri="{BB962C8B-B14F-4D97-AF65-F5344CB8AC3E}">
        <p14:creationId xmlns:p14="http://schemas.microsoft.com/office/powerpoint/2010/main" val="3496130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15</a:t>
            </a:fld>
            <a:endParaRPr lang="fr-FR" dirty="0"/>
          </a:p>
        </p:txBody>
      </p:sp>
      <p:sp>
        <p:nvSpPr>
          <p:cNvPr id="9" name="Espace réservé du texte 8"/>
          <p:cNvSpPr>
            <a:spLocks noGrp="1"/>
          </p:cNvSpPr>
          <p:nvPr>
            <p:ph type="body" sz="quarter" idx="13"/>
          </p:nvPr>
        </p:nvSpPr>
        <p:spPr/>
        <p:txBody>
          <a:bodyPr/>
          <a:lstStyle/>
          <a:p>
            <a:endParaRPr lang="fr-FR"/>
          </a:p>
        </p:txBody>
      </p:sp>
      <p:sp>
        <p:nvSpPr>
          <p:cNvPr id="8" name="Titre 7"/>
          <p:cNvSpPr>
            <a:spLocks noGrp="1"/>
          </p:cNvSpPr>
          <p:nvPr>
            <p:ph type="title"/>
          </p:nvPr>
        </p:nvSpPr>
        <p:spPr/>
        <p:txBody>
          <a:bodyPr/>
          <a:lstStyle/>
          <a:p>
            <a:r>
              <a:rPr lang="fr-FR" dirty="0" smtClean="0"/>
              <a:t>Objectifs quantifiés de l’offre de soins</a:t>
            </a:r>
            <a:endParaRPr lang="fr-FR" dirty="0"/>
          </a:p>
        </p:txBody>
      </p:sp>
      <p:sp>
        <p:nvSpPr>
          <p:cNvPr id="10" name="Espace réservé du texte 9"/>
          <p:cNvSpPr>
            <a:spLocks noGrp="1"/>
          </p:cNvSpPr>
          <p:nvPr>
            <p:ph type="body" sz="quarter" idx="14"/>
          </p:nvPr>
        </p:nvSpPr>
        <p:spPr/>
        <p:txBody>
          <a:bodyPr/>
          <a:lstStyle/>
          <a:p>
            <a:r>
              <a:rPr lang="fr-FR" dirty="0" smtClean="0"/>
              <a:t>2. Une </a:t>
            </a:r>
            <a:r>
              <a:rPr lang="fr-FR" dirty="0"/>
              <a:t>autorisation unique regroupant les </a:t>
            </a:r>
            <a:r>
              <a:rPr lang="fr-FR" b="1" dirty="0"/>
              <a:t>trois formes de prise en charge </a:t>
            </a:r>
            <a:r>
              <a:rPr lang="fr-FR" dirty="0"/>
              <a:t>(séjours à temps complet, séjours à temps partiel et soins ambulatoires</a:t>
            </a:r>
            <a:r>
              <a:rPr lang="fr-FR" dirty="0" smtClean="0"/>
              <a:t>)</a:t>
            </a:r>
            <a:endParaRPr lang="fr-FR" dirty="0"/>
          </a:p>
          <a:p>
            <a:pPr marL="377825" indent="-285750">
              <a:buFont typeface="Arial" panose="020B0604020202020204" pitchFamily="34" charset="0"/>
              <a:buChar char="•"/>
            </a:pPr>
            <a:r>
              <a:rPr lang="fr-FR" dirty="0" smtClean="0"/>
              <a:t>Une </a:t>
            </a:r>
            <a:r>
              <a:rPr lang="fr-FR" dirty="0"/>
              <a:t>autorisation est donnée pour </a:t>
            </a:r>
            <a:r>
              <a:rPr lang="fr-FR" b="1" u="sng" dirty="0"/>
              <a:t>un site </a:t>
            </a:r>
            <a:r>
              <a:rPr lang="fr-FR" b="1" u="sng" dirty="0" smtClean="0"/>
              <a:t>géographique.</a:t>
            </a:r>
          </a:p>
          <a:p>
            <a:pPr marL="377825" indent="-285750">
              <a:buFont typeface="Arial" panose="020B0604020202020204" pitchFamily="34" charset="0"/>
              <a:buChar char="•"/>
            </a:pPr>
            <a:r>
              <a:rPr lang="fr-FR" dirty="0" smtClean="0"/>
              <a:t>Les </a:t>
            </a:r>
            <a:r>
              <a:rPr lang="fr-FR" dirty="0"/>
              <a:t>structures de prise en charge devront être détaillées dans le dossier de demande </a:t>
            </a:r>
            <a:r>
              <a:rPr lang="fr-FR" dirty="0" smtClean="0"/>
              <a:t>d’autorisation. </a:t>
            </a:r>
            <a:endParaRPr lang="fr-FR" dirty="0"/>
          </a:p>
          <a:p>
            <a:pPr marL="377825" indent="-285750">
              <a:buFont typeface="Arial" panose="020B0604020202020204" pitchFamily="34" charset="0"/>
              <a:buChar char="•"/>
            </a:pPr>
            <a:r>
              <a:rPr lang="fr-FR" dirty="0" smtClean="0"/>
              <a:t>Certains </a:t>
            </a:r>
            <a:r>
              <a:rPr lang="fr-FR" dirty="0"/>
              <a:t>modes de prise en charge peuvent être déployés en dehors du site géographique </a:t>
            </a:r>
            <a:r>
              <a:rPr lang="fr-FR" dirty="0" smtClean="0"/>
              <a:t>autorisé</a:t>
            </a:r>
            <a:r>
              <a:rPr lang="fr-FR" baseline="30000" dirty="0" smtClean="0"/>
              <a:t>1</a:t>
            </a:r>
          </a:p>
          <a:p>
            <a:pPr marL="377825" indent="-285750">
              <a:buFont typeface="Arial" panose="020B0604020202020204" pitchFamily="34" charset="0"/>
              <a:buChar char="•"/>
            </a:pPr>
            <a:endParaRPr lang="fr-FR" dirty="0" smtClean="0"/>
          </a:p>
          <a:p>
            <a:pPr marL="377825" indent="-285750">
              <a:buFont typeface="Arial" panose="020B0604020202020204" pitchFamily="34" charset="0"/>
              <a:buChar char="•"/>
            </a:pPr>
            <a:endParaRPr lang="fr-FR" sz="1050" baseline="30000" dirty="0"/>
          </a:p>
          <a:p>
            <a:endParaRPr lang="fr-FR" sz="1050" baseline="30000" dirty="0" smtClean="0"/>
          </a:p>
          <a:p>
            <a:endParaRPr lang="fr-FR" sz="1050" baseline="30000" dirty="0"/>
          </a:p>
          <a:p>
            <a:endParaRPr lang="fr-FR" sz="1050" baseline="30000" dirty="0" smtClean="0"/>
          </a:p>
          <a:p>
            <a:endParaRPr lang="fr-FR" sz="1050" baseline="30000" dirty="0"/>
          </a:p>
          <a:p>
            <a:endParaRPr lang="fr-FR" sz="1050" baseline="30000" dirty="0" smtClean="0"/>
          </a:p>
          <a:p>
            <a:endParaRPr lang="fr-FR" sz="1050" baseline="30000" dirty="0"/>
          </a:p>
          <a:p>
            <a:endParaRPr lang="fr-FR" sz="1050" baseline="30000" dirty="0" smtClean="0"/>
          </a:p>
          <a:p>
            <a:endParaRPr lang="fr-FR" sz="1050" baseline="30000" dirty="0"/>
          </a:p>
          <a:p>
            <a:r>
              <a:rPr lang="fr-FR" sz="1050" baseline="30000" dirty="0" smtClean="0"/>
              <a:t>1</a:t>
            </a:r>
            <a:r>
              <a:rPr lang="fr-FR" baseline="30000" dirty="0" smtClean="0"/>
              <a:t> </a:t>
            </a:r>
            <a:r>
              <a:rPr lang="fr-FR" sz="900" dirty="0" smtClean="0"/>
              <a:t>structures </a:t>
            </a:r>
            <a:r>
              <a:rPr lang="fr-FR" sz="900" dirty="0"/>
              <a:t>d’hospitalisation complète, d’hospitalisation de jour, d’hospitalisation de nuit, services de placement familial thérapeutique, appartements thérapeutiques, centres de crise et centres de postcure psychiatriques</a:t>
            </a:r>
          </a:p>
          <a:p>
            <a:pPr marL="377825" indent="-285750">
              <a:buFont typeface="Arial" panose="020B0604020202020204" pitchFamily="34" charset="0"/>
              <a:buChar char="•"/>
            </a:pPr>
            <a:endParaRPr lang="fr-FR" dirty="0"/>
          </a:p>
          <a:p>
            <a:endParaRPr lang="fr-FR" dirty="0"/>
          </a:p>
        </p:txBody>
      </p:sp>
      <p:sp>
        <p:nvSpPr>
          <p:cNvPr id="6" name="Rectangle 5"/>
          <p:cNvSpPr/>
          <p:nvPr/>
        </p:nvSpPr>
        <p:spPr>
          <a:xfrm>
            <a:off x="287706" y="3147814"/>
            <a:ext cx="8496622" cy="1440160"/>
          </a:xfrm>
          <a:prstGeom prst="rect">
            <a:avLst/>
          </a:prstGeom>
          <a:solidFill>
            <a:schemeClr val="accent3">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dirty="0" smtClean="0">
                <a:solidFill>
                  <a:schemeClr val="accent2"/>
                </a:solidFill>
              </a:rPr>
              <a:t>Le </a:t>
            </a:r>
            <a:r>
              <a:rPr lang="fr-FR" sz="1100" dirty="0">
                <a:solidFill>
                  <a:schemeClr val="accent2"/>
                </a:solidFill>
              </a:rPr>
              <a:t>titulaire de l’autorisation </a:t>
            </a:r>
            <a:r>
              <a:rPr lang="fr-FR" sz="1100" u="sng" dirty="0">
                <a:solidFill>
                  <a:schemeClr val="accent2"/>
                </a:solidFill>
              </a:rPr>
              <a:t>doit proposer des séjours à temps complet, des séjours à temps partiel et des soins ambulatoires</a:t>
            </a:r>
            <a:r>
              <a:rPr lang="fr-FR" sz="1100" dirty="0">
                <a:solidFill>
                  <a:schemeClr val="accent2"/>
                </a:solidFill>
              </a:rPr>
              <a:t>. S’il ne propose pas lui-même une ou deux de ces natures de prise en charge, il doit </a:t>
            </a:r>
            <a:r>
              <a:rPr lang="fr-FR" sz="1100" u="sng" dirty="0">
                <a:solidFill>
                  <a:schemeClr val="accent2"/>
                </a:solidFill>
              </a:rPr>
              <a:t>conclure une convention </a:t>
            </a:r>
            <a:r>
              <a:rPr lang="fr-FR" sz="1100" dirty="0">
                <a:solidFill>
                  <a:schemeClr val="accent2"/>
                </a:solidFill>
              </a:rPr>
              <a:t>avec un autre titulaire de l’autorisation de psychiatrie </a:t>
            </a:r>
            <a:r>
              <a:rPr lang="fr-FR" sz="1100" u="sng" dirty="0">
                <a:solidFill>
                  <a:schemeClr val="accent2"/>
                </a:solidFill>
              </a:rPr>
              <a:t>proche géographiquement </a:t>
            </a:r>
            <a:r>
              <a:rPr lang="fr-FR" sz="1100" dirty="0">
                <a:solidFill>
                  <a:schemeClr val="accent2"/>
                </a:solidFill>
              </a:rPr>
              <a:t>afin de proposer </a:t>
            </a:r>
            <a:r>
              <a:rPr lang="fr-FR" sz="1100" dirty="0" smtClean="0">
                <a:solidFill>
                  <a:schemeClr val="accent2"/>
                </a:solidFill>
              </a:rPr>
              <a:t>ces </a:t>
            </a:r>
            <a:r>
              <a:rPr lang="fr-FR" sz="1100" dirty="0">
                <a:solidFill>
                  <a:schemeClr val="accent2"/>
                </a:solidFill>
              </a:rPr>
              <a:t>natures de prise en </a:t>
            </a:r>
            <a:r>
              <a:rPr lang="fr-FR" sz="1100" dirty="0" smtClean="0">
                <a:solidFill>
                  <a:schemeClr val="accent2"/>
                </a:solidFill>
              </a:rPr>
              <a:t>charge. </a:t>
            </a:r>
          </a:p>
          <a:p>
            <a:endParaRPr lang="fr-FR" sz="1100" dirty="0">
              <a:solidFill>
                <a:schemeClr val="accent2"/>
              </a:solidFill>
            </a:endParaRPr>
          </a:p>
          <a:p>
            <a:r>
              <a:rPr lang="fr-FR" sz="1100" dirty="0">
                <a:solidFill>
                  <a:schemeClr val="accent2"/>
                </a:solidFill>
              </a:rPr>
              <a:t>Une autorisation est </a:t>
            </a:r>
            <a:r>
              <a:rPr lang="fr-FR" sz="1100" u="sng" dirty="0">
                <a:solidFill>
                  <a:schemeClr val="accent2"/>
                </a:solidFill>
              </a:rPr>
              <a:t>donnée pour un site géographique</a:t>
            </a:r>
            <a:r>
              <a:rPr lang="fr-FR" sz="1100" dirty="0">
                <a:solidFill>
                  <a:schemeClr val="accent2"/>
                </a:solidFill>
              </a:rPr>
              <a:t>. Les structures déployées sur le site géographique de l’établissement doivent être précisées dans le dossier de demande d’autorisation</a:t>
            </a:r>
            <a:r>
              <a:rPr lang="fr-FR" sz="1100" dirty="0" smtClean="0">
                <a:solidFill>
                  <a:schemeClr val="accent2"/>
                </a:solidFill>
              </a:rPr>
              <a:t>.</a:t>
            </a:r>
          </a:p>
          <a:p>
            <a:endParaRPr lang="fr-FR" sz="1100" dirty="0">
              <a:solidFill>
                <a:schemeClr val="accent2"/>
              </a:solidFill>
            </a:endParaRPr>
          </a:p>
          <a:p>
            <a:r>
              <a:rPr lang="fr-FR" sz="1100" dirty="0">
                <a:solidFill>
                  <a:schemeClr val="accent2"/>
                </a:solidFill>
              </a:rPr>
              <a:t>Certains modes de prise en charge peuvent être déployés </a:t>
            </a:r>
            <a:r>
              <a:rPr lang="fr-FR" sz="1100" u="sng" dirty="0">
                <a:solidFill>
                  <a:schemeClr val="accent2"/>
                </a:solidFill>
              </a:rPr>
              <a:t>en dehors du site géographique autorisé</a:t>
            </a:r>
            <a:r>
              <a:rPr lang="fr-FR" sz="1100" dirty="0">
                <a:solidFill>
                  <a:schemeClr val="accent2"/>
                </a:solidFill>
              </a:rPr>
              <a:t>.</a:t>
            </a:r>
          </a:p>
        </p:txBody>
      </p:sp>
    </p:spTree>
    <p:extLst>
      <p:ext uri="{BB962C8B-B14F-4D97-AF65-F5344CB8AC3E}">
        <p14:creationId xmlns:p14="http://schemas.microsoft.com/office/powerpoint/2010/main" val="1510518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16</a:t>
            </a:fld>
            <a:endParaRPr lang="fr-FR" dirty="0"/>
          </a:p>
        </p:txBody>
      </p:sp>
      <p:sp>
        <p:nvSpPr>
          <p:cNvPr id="9" name="Espace réservé du texte 8"/>
          <p:cNvSpPr>
            <a:spLocks noGrp="1"/>
          </p:cNvSpPr>
          <p:nvPr>
            <p:ph type="body" sz="quarter" idx="13"/>
          </p:nvPr>
        </p:nvSpPr>
        <p:spPr/>
        <p:txBody>
          <a:bodyPr/>
          <a:lstStyle/>
          <a:p>
            <a:endParaRPr lang="fr-FR"/>
          </a:p>
        </p:txBody>
      </p:sp>
      <p:sp>
        <p:nvSpPr>
          <p:cNvPr id="8" name="Titre 7"/>
          <p:cNvSpPr>
            <a:spLocks noGrp="1"/>
          </p:cNvSpPr>
          <p:nvPr>
            <p:ph type="title"/>
          </p:nvPr>
        </p:nvSpPr>
        <p:spPr/>
        <p:txBody>
          <a:bodyPr>
            <a:normAutofit fontScale="90000"/>
          </a:bodyPr>
          <a:lstStyle/>
          <a:p>
            <a:r>
              <a:rPr lang="fr-FR" dirty="0"/>
              <a:t>Arrêté fixant les modes de prise en charge pouvant être déployés en dehors du site autorisé </a:t>
            </a:r>
          </a:p>
        </p:txBody>
      </p:sp>
      <p:sp>
        <p:nvSpPr>
          <p:cNvPr id="10" name="Espace réservé du texte 9"/>
          <p:cNvSpPr>
            <a:spLocks noGrp="1"/>
          </p:cNvSpPr>
          <p:nvPr>
            <p:ph type="body" sz="quarter" idx="14"/>
          </p:nvPr>
        </p:nvSpPr>
        <p:spPr/>
        <p:txBody>
          <a:bodyPr numCol="2"/>
          <a:lstStyle/>
          <a:p>
            <a:pPr marL="377825" indent="-285750">
              <a:buFont typeface="Arial" panose="020B0604020202020204" pitchFamily="34" charset="0"/>
              <a:buChar char="•"/>
            </a:pPr>
            <a:r>
              <a:rPr lang="fr-FR" dirty="0"/>
              <a:t>les centres d'accueil permanent </a:t>
            </a:r>
          </a:p>
          <a:p>
            <a:pPr marL="377825" indent="-285750">
              <a:buFont typeface="Arial" panose="020B0604020202020204" pitchFamily="34" charset="0"/>
              <a:buChar char="•"/>
            </a:pPr>
            <a:r>
              <a:rPr lang="fr-FR" dirty="0"/>
              <a:t>les centres de crise </a:t>
            </a:r>
          </a:p>
          <a:p>
            <a:pPr marL="377825" indent="-285750">
              <a:buFont typeface="Arial" panose="020B0604020202020204" pitchFamily="34" charset="0"/>
              <a:buChar char="•"/>
            </a:pPr>
            <a:r>
              <a:rPr lang="fr-FR" dirty="0"/>
              <a:t>les appartements thérapeutiques </a:t>
            </a:r>
          </a:p>
          <a:p>
            <a:pPr marL="377825" indent="-285750">
              <a:buFont typeface="Arial" panose="020B0604020202020204" pitchFamily="34" charset="0"/>
              <a:buChar char="•"/>
            </a:pPr>
            <a:r>
              <a:rPr lang="fr-FR" dirty="0"/>
              <a:t>les accueils familiaux thérapeutiques </a:t>
            </a:r>
          </a:p>
          <a:p>
            <a:pPr marL="377825" indent="-285750">
              <a:buFont typeface="Arial" panose="020B0604020202020204" pitchFamily="34" charset="0"/>
              <a:buChar char="•"/>
            </a:pPr>
            <a:r>
              <a:rPr lang="fr-FR" dirty="0"/>
              <a:t>les centres médico-psychologiques </a:t>
            </a:r>
          </a:p>
          <a:p>
            <a:pPr marL="377825" indent="-285750">
              <a:buFont typeface="Arial" panose="020B0604020202020204" pitchFamily="34" charset="0"/>
              <a:buChar char="•"/>
            </a:pPr>
            <a:r>
              <a:rPr lang="fr-FR" dirty="0"/>
              <a:t>les centres d'accueil thérapeutique à temps partiel</a:t>
            </a:r>
          </a:p>
          <a:p>
            <a:pPr marL="377825" indent="-285750">
              <a:buFont typeface="Arial" panose="020B0604020202020204" pitchFamily="34" charset="0"/>
              <a:buChar char="•"/>
            </a:pPr>
            <a:r>
              <a:rPr lang="fr-FR" dirty="0"/>
              <a:t>les soins à domicile </a:t>
            </a:r>
          </a:p>
          <a:p>
            <a:pPr marL="377825" indent="-285750">
              <a:buFont typeface="Arial" panose="020B0604020202020204" pitchFamily="34" charset="0"/>
              <a:buChar char="•"/>
            </a:pPr>
            <a:r>
              <a:rPr lang="fr-FR" dirty="0"/>
              <a:t>les hôpitaux de jour </a:t>
            </a:r>
          </a:p>
          <a:p>
            <a:pPr marL="377825" indent="-285750">
              <a:buFont typeface="Arial" panose="020B0604020202020204" pitchFamily="34" charset="0"/>
              <a:buChar char="•"/>
            </a:pPr>
            <a:r>
              <a:rPr lang="fr-FR" dirty="0"/>
              <a:t>les centres de </a:t>
            </a:r>
            <a:r>
              <a:rPr lang="fr-FR" dirty="0" err="1"/>
              <a:t>post-cure</a:t>
            </a:r>
            <a:endParaRPr lang="fr-FR" dirty="0"/>
          </a:p>
          <a:p>
            <a:pPr marL="377825" indent="-285750">
              <a:buFont typeface="Arial" panose="020B0604020202020204" pitchFamily="34" charset="0"/>
              <a:buChar char="•"/>
            </a:pPr>
            <a:r>
              <a:rPr lang="fr-FR" dirty="0"/>
              <a:t>les unités hospitalières spécialement aménagées </a:t>
            </a:r>
            <a:r>
              <a:rPr lang="fr-FR" dirty="0" smtClean="0"/>
              <a:t>(UHSA)</a:t>
            </a:r>
            <a:endParaRPr lang="fr-FR" dirty="0"/>
          </a:p>
          <a:p>
            <a:pPr marL="377825" indent="-285750">
              <a:buFont typeface="Arial" panose="020B0604020202020204" pitchFamily="34" charset="0"/>
              <a:buChar char="•"/>
            </a:pPr>
            <a:r>
              <a:rPr lang="fr-FR" dirty="0"/>
              <a:t>les services médico-psychologiques </a:t>
            </a:r>
            <a:r>
              <a:rPr lang="fr-FR" dirty="0" smtClean="0"/>
              <a:t>régionaux (SMPR) </a:t>
            </a:r>
            <a:endParaRPr lang="fr-FR" dirty="0"/>
          </a:p>
          <a:p>
            <a:pPr marL="377825" indent="-285750">
              <a:buFont typeface="Arial" panose="020B0604020202020204" pitchFamily="34" charset="0"/>
              <a:buChar char="•"/>
            </a:pPr>
            <a:r>
              <a:rPr lang="fr-FR" dirty="0"/>
              <a:t>les unités sanitaires en milieu </a:t>
            </a:r>
            <a:r>
              <a:rPr lang="fr-FR" dirty="0" smtClean="0"/>
              <a:t>pénitentiaires (USMP).</a:t>
            </a:r>
            <a:endParaRPr lang="fr-FR" dirty="0"/>
          </a:p>
          <a:p>
            <a:endParaRPr lang="fr-FR" dirty="0"/>
          </a:p>
        </p:txBody>
      </p:sp>
    </p:spTree>
    <p:extLst>
      <p:ext uri="{BB962C8B-B14F-4D97-AF65-F5344CB8AC3E}">
        <p14:creationId xmlns:p14="http://schemas.microsoft.com/office/powerpoint/2010/main" val="35804759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17</a:t>
            </a:fld>
            <a:endParaRPr lang="fr-FR" dirty="0"/>
          </a:p>
        </p:txBody>
      </p:sp>
      <p:sp>
        <p:nvSpPr>
          <p:cNvPr id="8" name="Titre 7"/>
          <p:cNvSpPr>
            <a:spLocks noGrp="1"/>
          </p:cNvSpPr>
          <p:nvPr>
            <p:ph type="title"/>
          </p:nvPr>
        </p:nvSpPr>
        <p:spPr/>
        <p:txBody>
          <a:bodyPr>
            <a:normAutofit/>
          </a:bodyPr>
          <a:lstStyle/>
          <a:p>
            <a:r>
              <a:rPr lang="fr-FR" dirty="0" smtClean="0"/>
              <a:t>Conditions communes à toutes les mentions</a:t>
            </a:r>
            <a:endParaRPr lang="fr-FR" dirty="0"/>
          </a:p>
        </p:txBody>
      </p:sp>
      <p:sp>
        <p:nvSpPr>
          <p:cNvPr id="10" name="Espace réservé du texte 9"/>
          <p:cNvSpPr>
            <a:spLocks noGrp="1"/>
          </p:cNvSpPr>
          <p:nvPr>
            <p:ph type="body" sz="quarter" idx="14"/>
          </p:nvPr>
        </p:nvSpPr>
        <p:spPr>
          <a:xfrm>
            <a:off x="323850" y="1222792"/>
            <a:ext cx="8712646" cy="3365182"/>
          </a:xfrm>
        </p:spPr>
        <p:txBody>
          <a:bodyPr numCol="2"/>
          <a:lstStyle/>
          <a:p>
            <a:pPr marL="263525" indent="-171450">
              <a:buFont typeface="Arial" panose="020B0604020202020204" pitchFamily="34" charset="0"/>
              <a:buChar char="•"/>
            </a:pPr>
            <a:r>
              <a:rPr lang="fr-FR" sz="1200" dirty="0" smtClean="0"/>
              <a:t>Etablissements </a:t>
            </a:r>
            <a:r>
              <a:rPr lang="fr-FR" sz="1200" dirty="0"/>
              <a:t>non désignés pour assurer la mission de secteur : </a:t>
            </a:r>
          </a:p>
          <a:p>
            <a:pPr marL="522900" lvl="1">
              <a:spcBef>
                <a:spcPts val="0"/>
              </a:spcBef>
              <a:spcAft>
                <a:spcPts val="0"/>
              </a:spcAft>
            </a:pPr>
            <a:r>
              <a:rPr lang="fr-FR" dirty="0" smtClean="0"/>
              <a:t>contribution </a:t>
            </a:r>
            <a:r>
              <a:rPr lang="fr-FR" dirty="0"/>
              <a:t>à la mise en œuvre du parcours de soins du patient</a:t>
            </a:r>
          </a:p>
          <a:p>
            <a:pPr marL="522900" lvl="1">
              <a:spcBef>
                <a:spcPts val="0"/>
              </a:spcBef>
              <a:spcAft>
                <a:spcPts val="0"/>
              </a:spcAft>
            </a:pPr>
            <a:r>
              <a:rPr lang="fr-FR" dirty="0" smtClean="0"/>
              <a:t>exercice </a:t>
            </a:r>
            <a:r>
              <a:rPr lang="fr-FR" dirty="0"/>
              <a:t>de l’activité en partenariat avec les établissements de secteur de la zone d’intervention dans laquelle ils sont implantés. </a:t>
            </a:r>
            <a:r>
              <a:rPr lang="fr-FR" b="1" dirty="0"/>
              <a:t>Une convention doit être signé entre ces établissements</a:t>
            </a:r>
            <a:r>
              <a:rPr lang="fr-FR" dirty="0"/>
              <a:t>.  Elle est transmise à l’ARS avant la mise en œuvre de l’autorisation</a:t>
            </a:r>
            <a:r>
              <a:rPr lang="fr-FR" dirty="0" smtClean="0"/>
              <a:t>.</a:t>
            </a:r>
          </a:p>
          <a:p>
            <a:pPr lvl="1" indent="0">
              <a:spcBef>
                <a:spcPts val="0"/>
              </a:spcBef>
              <a:spcAft>
                <a:spcPts val="0"/>
              </a:spcAft>
              <a:buNone/>
            </a:pPr>
            <a:endParaRPr lang="fr-FR" dirty="0" smtClean="0"/>
          </a:p>
          <a:p>
            <a:pPr marL="263525" indent="-171450">
              <a:buFont typeface="Arial" panose="020B0604020202020204" pitchFamily="34" charset="0"/>
              <a:buChar char="•"/>
            </a:pPr>
            <a:r>
              <a:rPr lang="fr-FR" sz="1200" dirty="0" smtClean="0"/>
              <a:t>Activité </a:t>
            </a:r>
            <a:r>
              <a:rPr lang="fr-FR" sz="1200" dirty="0"/>
              <a:t>exercée en </a:t>
            </a:r>
            <a:r>
              <a:rPr lang="fr-FR" sz="1200" b="1" dirty="0"/>
              <a:t>cohérence avec le projet territorial de santé mentale</a:t>
            </a:r>
          </a:p>
          <a:p>
            <a:pPr marL="263525" indent="-171450">
              <a:buFont typeface="Arial" panose="020B0604020202020204" pitchFamily="34" charset="0"/>
              <a:buChar char="•"/>
            </a:pPr>
            <a:r>
              <a:rPr lang="fr-FR" sz="1200" dirty="0" smtClean="0"/>
              <a:t>Organisation </a:t>
            </a:r>
            <a:r>
              <a:rPr lang="fr-FR" sz="1200" dirty="0"/>
              <a:t>de l’accès aux </a:t>
            </a:r>
            <a:r>
              <a:rPr lang="fr-FR" sz="1200" b="1" dirty="0"/>
              <a:t>soins non programmés, notamment ambulatoires, sur site ou par convention</a:t>
            </a:r>
          </a:p>
          <a:p>
            <a:pPr marL="263525" indent="-171450">
              <a:buFont typeface="Arial" panose="020B0604020202020204" pitchFamily="34" charset="0"/>
              <a:buChar char="•"/>
            </a:pPr>
            <a:r>
              <a:rPr lang="fr-FR" sz="1200" dirty="0" smtClean="0"/>
              <a:t>Organisation </a:t>
            </a:r>
            <a:r>
              <a:rPr lang="fr-FR" sz="1200" dirty="0"/>
              <a:t>du dispositif de </a:t>
            </a:r>
            <a:r>
              <a:rPr lang="fr-FR" sz="1200" b="1" dirty="0"/>
              <a:t>prévention, d’accueil et de prise en charge de la </a:t>
            </a:r>
            <a:r>
              <a:rPr lang="fr-FR" sz="1200" b="1" dirty="0" smtClean="0"/>
              <a:t>crise </a:t>
            </a:r>
            <a:r>
              <a:rPr lang="fr-FR" sz="1200" dirty="0" smtClean="0"/>
              <a:t>(possible par convention)</a:t>
            </a:r>
          </a:p>
          <a:p>
            <a:pPr marL="263525" indent="-171450">
              <a:buFont typeface="Arial" panose="020B0604020202020204" pitchFamily="34" charset="0"/>
              <a:buChar char="•"/>
            </a:pPr>
            <a:r>
              <a:rPr lang="fr-FR" sz="1200" dirty="0" smtClean="0"/>
              <a:t>Participation </a:t>
            </a:r>
            <a:r>
              <a:rPr lang="fr-FR" sz="1200" dirty="0"/>
              <a:t>au </a:t>
            </a:r>
            <a:r>
              <a:rPr lang="fr-FR" sz="1200" b="1" dirty="0"/>
              <a:t>réseau des urgences </a:t>
            </a:r>
          </a:p>
          <a:p>
            <a:pPr marL="263525" indent="-171450">
              <a:buFont typeface="Arial" panose="020B0604020202020204" pitchFamily="34" charset="0"/>
              <a:buChar char="•"/>
            </a:pPr>
            <a:endParaRPr lang="fr-FR" sz="1200" dirty="0" smtClean="0"/>
          </a:p>
          <a:p>
            <a:pPr marL="263525" indent="-171450">
              <a:buFont typeface="Arial" panose="020B0604020202020204" pitchFamily="34" charset="0"/>
              <a:buChar char="•"/>
            </a:pPr>
            <a:endParaRPr lang="fr-FR" sz="1200" dirty="0"/>
          </a:p>
          <a:p>
            <a:pPr marL="263525" indent="-171450">
              <a:buFont typeface="Arial" panose="020B0604020202020204" pitchFamily="34" charset="0"/>
              <a:buChar char="•"/>
            </a:pPr>
            <a:endParaRPr lang="fr-FR" sz="1200" dirty="0" smtClean="0"/>
          </a:p>
          <a:p>
            <a:pPr marL="263525" indent="-171450">
              <a:buFont typeface="Arial" panose="020B0604020202020204" pitchFamily="34" charset="0"/>
              <a:buChar char="•"/>
            </a:pPr>
            <a:r>
              <a:rPr lang="fr-FR" sz="1200" dirty="0" smtClean="0"/>
              <a:t>Garantir </a:t>
            </a:r>
            <a:r>
              <a:rPr lang="fr-FR" sz="1200" dirty="0"/>
              <a:t>la </a:t>
            </a:r>
            <a:r>
              <a:rPr lang="fr-FR" sz="1200" b="1" dirty="0"/>
              <a:t>continuité des soins</a:t>
            </a:r>
            <a:r>
              <a:rPr lang="fr-FR" sz="1200" dirty="0"/>
              <a:t>, notamment en organisant l’orientation des patients vers une autre forme de prise en charge </a:t>
            </a:r>
          </a:p>
          <a:p>
            <a:pPr marL="263525" indent="-171450">
              <a:buFont typeface="Arial" panose="020B0604020202020204" pitchFamily="34" charset="0"/>
              <a:buChar char="•"/>
            </a:pPr>
            <a:r>
              <a:rPr lang="fr-FR" sz="1200" dirty="0" smtClean="0"/>
              <a:t>Prise </a:t>
            </a:r>
            <a:r>
              <a:rPr lang="fr-FR" sz="1200" dirty="0"/>
              <a:t>en charge du patient dans le cadre </a:t>
            </a:r>
            <a:r>
              <a:rPr lang="fr-FR" sz="1200" b="1" dirty="0"/>
              <a:t>d’un parcours de soins personnalisé</a:t>
            </a:r>
          </a:p>
          <a:p>
            <a:pPr marL="263525" indent="-171450">
              <a:buFont typeface="Arial" panose="020B0604020202020204" pitchFamily="34" charset="0"/>
              <a:buChar char="•"/>
            </a:pPr>
            <a:r>
              <a:rPr lang="fr-FR" sz="1200" dirty="0" smtClean="0"/>
              <a:t>Concours </a:t>
            </a:r>
            <a:r>
              <a:rPr lang="fr-FR" sz="1200" dirty="0"/>
              <a:t>à la </a:t>
            </a:r>
            <a:r>
              <a:rPr lang="fr-FR" sz="1200" b="1" dirty="0"/>
              <a:t>réinsertion et à l’inclusion sociale </a:t>
            </a:r>
            <a:r>
              <a:rPr lang="fr-FR" sz="1200" dirty="0"/>
              <a:t>du </a:t>
            </a:r>
            <a:r>
              <a:rPr lang="fr-FR" sz="1200" dirty="0" smtClean="0"/>
              <a:t>patient (permet l’accès aux patients en fonction de sa situation, à des soins de </a:t>
            </a:r>
            <a:r>
              <a:rPr lang="fr-FR" sz="1200" dirty="0" err="1" smtClean="0"/>
              <a:t>réhab.psychosociale</a:t>
            </a:r>
            <a:r>
              <a:rPr lang="fr-FR" sz="1200" dirty="0" smtClean="0"/>
              <a:t>) </a:t>
            </a:r>
            <a:endParaRPr lang="fr-FR" sz="1200" dirty="0"/>
          </a:p>
          <a:p>
            <a:pPr marL="263525" indent="-171450">
              <a:buFont typeface="Arial" panose="020B0604020202020204" pitchFamily="34" charset="0"/>
              <a:buChar char="•"/>
            </a:pPr>
            <a:r>
              <a:rPr lang="fr-FR" sz="1200" dirty="0" smtClean="0"/>
              <a:t>Prise en charge globale et contribution </a:t>
            </a:r>
            <a:r>
              <a:rPr lang="fr-FR" sz="1200" dirty="0"/>
              <a:t>à l’organisation </a:t>
            </a:r>
            <a:r>
              <a:rPr lang="fr-FR" sz="1200" dirty="0" smtClean="0"/>
              <a:t>de </a:t>
            </a:r>
            <a:r>
              <a:rPr lang="fr-FR" sz="1200" b="1" dirty="0" smtClean="0"/>
              <a:t>l’accès aux </a:t>
            </a:r>
            <a:r>
              <a:rPr lang="fr-FR" sz="1200" b="1" dirty="0"/>
              <a:t>soins </a:t>
            </a:r>
            <a:r>
              <a:rPr lang="fr-FR" sz="1200" b="1" dirty="0" smtClean="0"/>
              <a:t>somatiques </a:t>
            </a:r>
            <a:r>
              <a:rPr lang="fr-FR" sz="1200" dirty="0" smtClean="0"/>
              <a:t>(premier recours, autres activités) – pas uniquement externes en temps plein</a:t>
            </a:r>
            <a:endParaRPr lang="fr-FR" sz="1200" dirty="0"/>
          </a:p>
          <a:p>
            <a:pPr marL="263525" indent="-171450">
              <a:buFont typeface="Arial" panose="020B0604020202020204" pitchFamily="34" charset="0"/>
              <a:buChar char="•"/>
            </a:pPr>
            <a:r>
              <a:rPr lang="fr-FR" sz="1200" dirty="0" smtClean="0"/>
              <a:t>Organisation </a:t>
            </a:r>
            <a:r>
              <a:rPr lang="fr-FR" sz="1200" dirty="0"/>
              <a:t>de la prise en charge des </a:t>
            </a:r>
            <a:r>
              <a:rPr lang="fr-FR" sz="1200" b="1" dirty="0"/>
              <a:t>comorbidités addictives </a:t>
            </a:r>
          </a:p>
          <a:p>
            <a:pPr marL="263525" indent="-171450">
              <a:buFont typeface="Arial" panose="020B0604020202020204" pitchFamily="34" charset="0"/>
              <a:buChar char="•"/>
            </a:pPr>
            <a:r>
              <a:rPr lang="fr-FR" sz="1200" dirty="0" smtClean="0"/>
              <a:t>Apporter </a:t>
            </a:r>
            <a:r>
              <a:rPr lang="fr-FR" sz="1200" dirty="0"/>
              <a:t>son </a:t>
            </a:r>
            <a:r>
              <a:rPr lang="fr-FR" sz="1200" b="1" dirty="0"/>
              <a:t>concours aux professionnels de premier recours, aux autres établissements de santé ainsi qu’aux établissements et services sociaux et </a:t>
            </a:r>
            <a:r>
              <a:rPr lang="fr-FR" sz="1200" b="1" dirty="0" smtClean="0"/>
              <a:t>médico-sociaux </a:t>
            </a:r>
            <a:r>
              <a:rPr lang="fr-FR" sz="1200" dirty="0" smtClean="0"/>
              <a:t>(équipe de liaison, SAS psy…)</a:t>
            </a:r>
            <a:endParaRPr lang="fr-FR" sz="1200" dirty="0"/>
          </a:p>
          <a:p>
            <a:pPr marL="263525" indent="-171450">
              <a:buFont typeface="Arial" panose="020B0604020202020204" pitchFamily="34" charset="0"/>
              <a:buChar char="•"/>
            </a:pPr>
            <a:endParaRPr lang="fr-FR" sz="1200" dirty="0"/>
          </a:p>
          <a:p>
            <a:pPr marL="263525" indent="-171450">
              <a:buFont typeface="Arial" panose="020B0604020202020204" pitchFamily="34" charset="0"/>
              <a:buChar char="•"/>
            </a:pPr>
            <a:endParaRPr lang="fr-FR" sz="1200" dirty="0"/>
          </a:p>
        </p:txBody>
      </p:sp>
    </p:spTree>
    <p:extLst>
      <p:ext uri="{BB962C8B-B14F-4D97-AF65-F5344CB8AC3E}">
        <p14:creationId xmlns:p14="http://schemas.microsoft.com/office/powerpoint/2010/main" val="15429214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18</a:t>
            </a:fld>
            <a:endParaRPr lang="fr-FR" dirty="0"/>
          </a:p>
        </p:txBody>
      </p:sp>
      <p:sp>
        <p:nvSpPr>
          <p:cNvPr id="9" name="Espace réservé du texte 8"/>
          <p:cNvSpPr>
            <a:spLocks noGrp="1"/>
          </p:cNvSpPr>
          <p:nvPr>
            <p:ph type="body" sz="quarter" idx="13"/>
          </p:nvPr>
        </p:nvSpPr>
        <p:spPr/>
        <p:txBody>
          <a:bodyPr/>
          <a:lstStyle/>
          <a:p>
            <a:endParaRPr lang="fr-FR" dirty="0"/>
          </a:p>
        </p:txBody>
      </p:sp>
      <p:sp>
        <p:nvSpPr>
          <p:cNvPr id="8" name="Titre 7"/>
          <p:cNvSpPr>
            <a:spLocks noGrp="1"/>
          </p:cNvSpPr>
          <p:nvPr>
            <p:ph type="title"/>
          </p:nvPr>
        </p:nvSpPr>
        <p:spPr/>
        <p:txBody>
          <a:bodyPr/>
          <a:lstStyle/>
          <a:p>
            <a:r>
              <a:rPr lang="fr-FR" dirty="0" smtClean="0"/>
              <a:t>Mention « psychiatrie de l’adulte »</a:t>
            </a:r>
            <a:endParaRPr lang="fr-FR" dirty="0"/>
          </a:p>
        </p:txBody>
      </p:sp>
      <p:sp>
        <p:nvSpPr>
          <p:cNvPr id="10" name="Espace réservé du texte 9"/>
          <p:cNvSpPr>
            <a:spLocks noGrp="1"/>
          </p:cNvSpPr>
          <p:nvPr>
            <p:ph type="body" sz="quarter" idx="14"/>
          </p:nvPr>
        </p:nvSpPr>
        <p:spPr>
          <a:xfrm>
            <a:off x="323850" y="1517516"/>
            <a:ext cx="8424334" cy="3070457"/>
          </a:xfrm>
        </p:spPr>
        <p:txBody>
          <a:bodyPr/>
          <a:lstStyle/>
          <a:p>
            <a:pPr marL="377825" indent="-285750">
              <a:buFont typeface="Arial" panose="020B0604020202020204" pitchFamily="34" charset="0"/>
              <a:buChar char="•"/>
            </a:pPr>
            <a:r>
              <a:rPr lang="fr-FR" b="1" dirty="0" smtClean="0"/>
              <a:t>Personne âgée : </a:t>
            </a:r>
            <a:r>
              <a:rPr lang="fr-FR" dirty="0"/>
              <a:t>o</a:t>
            </a:r>
            <a:r>
              <a:rPr lang="fr-FR" dirty="0" smtClean="0"/>
              <a:t>rganisation </a:t>
            </a:r>
            <a:r>
              <a:rPr lang="fr-FR" dirty="0"/>
              <a:t>de l’accès à des compétences de psychiatrie de la personne âgée, de gériatrie et de </a:t>
            </a:r>
            <a:r>
              <a:rPr lang="fr-FR" dirty="0" smtClean="0"/>
              <a:t>neurologie (notamment recours aux équipes mobiles PSA)</a:t>
            </a:r>
            <a:endParaRPr lang="fr-FR" dirty="0"/>
          </a:p>
          <a:p>
            <a:pPr marL="377825" indent="-285750">
              <a:spcAft>
                <a:spcPts val="0"/>
              </a:spcAft>
              <a:buFont typeface="Arial" panose="020B0604020202020204" pitchFamily="34" charset="0"/>
              <a:buChar char="•"/>
            </a:pPr>
            <a:r>
              <a:rPr lang="fr-FR" b="1" dirty="0" smtClean="0"/>
              <a:t>Age de transition adolescent – âge adulte</a:t>
            </a:r>
          </a:p>
          <a:p>
            <a:pPr marL="637200" lvl="1" indent="-285750">
              <a:spcAft>
                <a:spcPts val="0"/>
              </a:spcAft>
            </a:pPr>
            <a:r>
              <a:rPr lang="fr-FR" dirty="0" smtClean="0"/>
              <a:t>Organisation de manière conjointe et anticipée entre services du passage d’une PEC d’un adolescent vers une prise en charge adulte</a:t>
            </a:r>
            <a:endParaRPr lang="fr-FR" dirty="0"/>
          </a:p>
          <a:p>
            <a:pPr marL="637200" lvl="1" indent="-285750"/>
            <a:r>
              <a:rPr lang="fr-FR" dirty="0"/>
              <a:t>Possibilité d’unités </a:t>
            </a:r>
            <a:r>
              <a:rPr lang="fr-FR" dirty="0" smtClean="0"/>
              <a:t>mixtes adolescents jeunes adultes : titulaire d’une auto. « adulte », organisation formalisée, titulaire en propre d’une auto. « enfant-adolescent » ou par convention</a:t>
            </a:r>
            <a:endParaRPr lang="fr-FR" dirty="0"/>
          </a:p>
          <a:p>
            <a:pPr marL="377825" indent="-285750">
              <a:buFont typeface="Arial" panose="020B0604020202020204" pitchFamily="34" charset="0"/>
              <a:buChar char="•"/>
            </a:pPr>
            <a:r>
              <a:rPr lang="fr-FR" b="1" u="sng" dirty="0"/>
              <a:t>Possibilité à titre </a:t>
            </a:r>
            <a:r>
              <a:rPr lang="fr-FR" b="1" u="sng" dirty="0" smtClean="0"/>
              <a:t>exceptionnel </a:t>
            </a:r>
            <a:r>
              <a:rPr lang="fr-FR" b="1" dirty="0"/>
              <a:t>de prendre en charge un mineur&gt; 16 </a:t>
            </a:r>
            <a:r>
              <a:rPr lang="fr-FR" b="1" dirty="0" smtClean="0"/>
              <a:t>ans : </a:t>
            </a:r>
            <a:r>
              <a:rPr lang="fr-FR" dirty="0" smtClean="0"/>
              <a:t>en fonction des besoins (notamment urgences ou absence de place disponible), en organisant si nécessaire le relais dès que possible vers une PEC PEA ou dans une unité GAJA</a:t>
            </a:r>
          </a:p>
          <a:p>
            <a:pPr marL="377825" indent="-285750">
              <a:buFont typeface="Arial" panose="020B0604020202020204" pitchFamily="34" charset="0"/>
              <a:buChar char="•"/>
            </a:pPr>
            <a:r>
              <a:rPr lang="fr-FR" dirty="0" smtClean="0"/>
              <a:t>Professionnel référent désigné pour chaque patient (dispositions communes)</a:t>
            </a:r>
          </a:p>
          <a:p>
            <a:pPr marL="377825" indent="-285750">
              <a:buFont typeface="Arial" panose="020B0604020202020204" pitchFamily="34" charset="0"/>
              <a:buChar char="•"/>
            </a:pPr>
            <a:r>
              <a:rPr lang="fr-FR" dirty="0" smtClean="0"/>
              <a:t>Chambres individuelles ou de deux lits, équipés </a:t>
            </a:r>
            <a:r>
              <a:rPr lang="fr-FR" dirty="0"/>
              <a:t>de sanitaires (dispositions communes)</a:t>
            </a:r>
          </a:p>
          <a:p>
            <a:pPr marL="377825" indent="-285750">
              <a:buFont typeface="Arial" panose="020B0604020202020204" pitchFamily="34" charset="0"/>
              <a:buChar char="•"/>
            </a:pPr>
            <a:endParaRPr lang="fr-FR" dirty="0"/>
          </a:p>
        </p:txBody>
      </p:sp>
    </p:spTree>
    <p:extLst>
      <p:ext uri="{BB962C8B-B14F-4D97-AF65-F5344CB8AC3E}">
        <p14:creationId xmlns:p14="http://schemas.microsoft.com/office/powerpoint/2010/main" val="37588384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19</a:t>
            </a:fld>
            <a:endParaRPr lang="fr-FR" dirty="0"/>
          </a:p>
        </p:txBody>
      </p:sp>
      <p:sp>
        <p:nvSpPr>
          <p:cNvPr id="8" name="Espace réservé du texte 7"/>
          <p:cNvSpPr>
            <a:spLocks noGrp="1"/>
          </p:cNvSpPr>
          <p:nvPr>
            <p:ph type="body" sz="quarter" idx="13"/>
          </p:nvPr>
        </p:nvSpPr>
        <p:spPr/>
        <p:txBody>
          <a:bodyPr/>
          <a:lstStyle/>
          <a:p>
            <a:r>
              <a:rPr lang="fr-FR" dirty="0" smtClean="0"/>
              <a:t>Réduire les inégalités territoriales, renforcer </a:t>
            </a:r>
            <a:r>
              <a:rPr lang="fr-FR" dirty="0"/>
              <a:t>l’offre </a:t>
            </a:r>
            <a:r>
              <a:rPr lang="fr-FR" dirty="0" smtClean="0"/>
              <a:t>et améliorer les parcours</a:t>
            </a:r>
            <a:endParaRPr lang="fr-FR" dirty="0"/>
          </a:p>
          <a:p>
            <a:endParaRPr lang="fr-FR" dirty="0"/>
          </a:p>
        </p:txBody>
      </p:sp>
      <p:sp>
        <p:nvSpPr>
          <p:cNvPr id="7" name="Titre 6"/>
          <p:cNvSpPr>
            <a:spLocks noGrp="1"/>
          </p:cNvSpPr>
          <p:nvPr>
            <p:ph type="title"/>
          </p:nvPr>
        </p:nvSpPr>
        <p:spPr/>
        <p:txBody>
          <a:bodyPr/>
          <a:lstStyle/>
          <a:p>
            <a:r>
              <a:rPr lang="fr-FR" dirty="0" smtClean="0"/>
              <a:t>Discussions sur les orientations régionales</a:t>
            </a:r>
            <a:endParaRPr lang="fr-FR" dirty="0"/>
          </a:p>
        </p:txBody>
      </p:sp>
      <p:sp>
        <p:nvSpPr>
          <p:cNvPr id="9" name="Espace réservé du texte 8"/>
          <p:cNvSpPr>
            <a:spLocks noGrp="1"/>
          </p:cNvSpPr>
          <p:nvPr>
            <p:ph type="body" sz="quarter" idx="14"/>
          </p:nvPr>
        </p:nvSpPr>
        <p:spPr>
          <a:xfrm>
            <a:off x="307238" y="1517517"/>
            <a:ext cx="8657250" cy="3070457"/>
          </a:xfrm>
        </p:spPr>
        <p:txBody>
          <a:bodyPr numCol="2"/>
          <a:lstStyle/>
          <a:p>
            <a:pPr marL="377825" indent="-285750">
              <a:spcAft>
                <a:spcPts val="0"/>
              </a:spcAft>
              <a:buFont typeface="Arial" panose="020B0604020202020204" pitchFamily="34" charset="0"/>
              <a:buChar char="•"/>
            </a:pPr>
            <a:r>
              <a:rPr lang="fr-FR" b="1" dirty="0" smtClean="0"/>
              <a:t>Garantir le bon fonctionnement des capacités autorisées existantes</a:t>
            </a:r>
          </a:p>
          <a:p>
            <a:pPr marL="637200" lvl="1" indent="-285750">
              <a:spcAft>
                <a:spcPts val="0"/>
              </a:spcAft>
            </a:pPr>
            <a:r>
              <a:rPr lang="fr-FR" dirty="0" smtClean="0"/>
              <a:t>Assurer que les autorisations délivrées soient mises en œuvre</a:t>
            </a:r>
          </a:p>
          <a:p>
            <a:pPr marL="637200" lvl="1" indent="-285750"/>
            <a:r>
              <a:rPr lang="fr-FR" dirty="0" smtClean="0"/>
              <a:t>Assurer que les établissements puissent ouvrir la totalité de leur capacité de prise en charge // difficultés de recrutement PM et PNM</a:t>
            </a:r>
          </a:p>
          <a:p>
            <a:pPr marL="377825" indent="-285750">
              <a:spcAft>
                <a:spcPts val="0"/>
              </a:spcAft>
              <a:buFont typeface="Arial" panose="020B0604020202020204" pitchFamily="34" charset="0"/>
              <a:buChar char="•"/>
            </a:pPr>
            <a:r>
              <a:rPr lang="fr-FR" b="1" dirty="0" smtClean="0"/>
              <a:t>Améliorer la pertinence des parcours et de </a:t>
            </a:r>
            <a:r>
              <a:rPr lang="fr-FR" b="1" dirty="0"/>
              <a:t>l’accès aux soins et des parcours, par augmentation des files </a:t>
            </a:r>
            <a:r>
              <a:rPr lang="fr-FR" b="1" dirty="0" smtClean="0"/>
              <a:t>actives et organisation des parcours</a:t>
            </a:r>
            <a:endParaRPr lang="fr-FR" b="1" dirty="0"/>
          </a:p>
          <a:p>
            <a:pPr marL="637200" lvl="1" indent="-285750">
              <a:spcAft>
                <a:spcPts val="0"/>
              </a:spcAft>
            </a:pPr>
            <a:r>
              <a:rPr lang="fr-FR" dirty="0"/>
              <a:t>Accompagnement des établissements de psychiatrie pour éviter hospitalisations et réduire la part des hospitalisations prolongées</a:t>
            </a:r>
          </a:p>
          <a:p>
            <a:pPr marL="637200" lvl="1" indent="-285750">
              <a:spcAft>
                <a:spcPts val="0"/>
              </a:spcAft>
            </a:pPr>
            <a:r>
              <a:rPr lang="fr-FR" dirty="0"/>
              <a:t>Travaux sur les urgences, SAS psy, schéma départementaux des urgences, appui à la recherche de lits</a:t>
            </a:r>
          </a:p>
          <a:p>
            <a:pPr marL="637200" lvl="1" indent="-285750">
              <a:spcAft>
                <a:spcPts val="0"/>
              </a:spcAft>
            </a:pPr>
            <a:r>
              <a:rPr lang="fr-FR" dirty="0"/>
              <a:t>Psychiatrie du sujet âgé : EMPSA</a:t>
            </a:r>
          </a:p>
          <a:p>
            <a:pPr marL="637200" lvl="1" indent="-285750"/>
            <a:r>
              <a:rPr lang="fr-FR" dirty="0" err="1"/>
              <a:t>Réhab</a:t>
            </a:r>
            <a:r>
              <a:rPr lang="fr-FR" dirty="0"/>
              <a:t> psychosociale – pratiques orientées </a:t>
            </a:r>
            <a:r>
              <a:rPr lang="fr-FR" dirty="0" smtClean="0"/>
              <a:t>rétablissement</a:t>
            </a:r>
          </a:p>
          <a:p>
            <a:pPr marL="377825" indent="-285750">
              <a:spcAft>
                <a:spcPts val="0"/>
              </a:spcAft>
              <a:buFont typeface="Arial" panose="020B0604020202020204" pitchFamily="34" charset="0"/>
              <a:buChar char="•"/>
            </a:pPr>
            <a:r>
              <a:rPr lang="fr-FR" b="1" dirty="0" smtClean="0"/>
              <a:t>Stabilisation du nombre d’implantations total dans la région</a:t>
            </a:r>
          </a:p>
          <a:p>
            <a:pPr marL="637200" lvl="1" indent="-285750">
              <a:spcAft>
                <a:spcPts val="0"/>
              </a:spcAft>
            </a:pPr>
            <a:r>
              <a:rPr lang="fr-FR" dirty="0"/>
              <a:t>Réduction des inégalités et accès aux soins par transferts d’implantations</a:t>
            </a:r>
          </a:p>
          <a:p>
            <a:pPr marL="637200" lvl="1" indent="-285750">
              <a:spcAft>
                <a:spcPts val="0"/>
              </a:spcAft>
            </a:pPr>
            <a:r>
              <a:rPr lang="fr-FR" dirty="0" smtClean="0"/>
              <a:t>Poursuite virage ambulatoire, avec ouverture possible d’HDJ dans les territoires </a:t>
            </a:r>
            <a:r>
              <a:rPr lang="fr-FR" dirty="0" err="1" smtClean="0"/>
              <a:t>sous-dotés</a:t>
            </a:r>
            <a:r>
              <a:rPr lang="fr-FR" dirty="0"/>
              <a:t> </a:t>
            </a:r>
            <a:r>
              <a:rPr lang="fr-FR" dirty="0" smtClean="0"/>
              <a:t>ou par besoin de continuité des PEC</a:t>
            </a:r>
          </a:p>
          <a:p>
            <a:pPr marL="637200" lvl="1" indent="-285750">
              <a:spcAft>
                <a:spcPts val="0"/>
              </a:spcAft>
            </a:pPr>
            <a:r>
              <a:rPr lang="fr-FR" dirty="0" smtClean="0"/>
              <a:t>Approche différenciée par territoire s’agissant de l’HC</a:t>
            </a:r>
          </a:p>
          <a:p>
            <a:pPr marL="637200" lvl="1" indent="-285750">
              <a:spcAft>
                <a:spcPts val="0"/>
              </a:spcAft>
            </a:pPr>
            <a:r>
              <a:rPr lang="fr-FR" dirty="0" smtClean="0"/>
              <a:t>Besoin </a:t>
            </a:r>
            <a:r>
              <a:rPr lang="fr-FR" dirty="0"/>
              <a:t>spécifique </a:t>
            </a:r>
            <a:r>
              <a:rPr lang="fr-FR" dirty="0" smtClean="0"/>
              <a:t>des adolescents et des GAJA</a:t>
            </a:r>
            <a:endParaRPr lang="fr-FR" dirty="0"/>
          </a:p>
        </p:txBody>
      </p:sp>
    </p:spTree>
    <p:extLst>
      <p:ext uri="{BB962C8B-B14F-4D97-AF65-F5344CB8AC3E}">
        <p14:creationId xmlns:p14="http://schemas.microsoft.com/office/powerpoint/2010/main" val="922759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2</a:t>
            </a:fld>
            <a:endParaRPr lang="fr-FR" dirty="0"/>
          </a:p>
        </p:txBody>
      </p:sp>
      <p:sp>
        <p:nvSpPr>
          <p:cNvPr id="9" name="Espace réservé du texte 8"/>
          <p:cNvSpPr>
            <a:spLocks noGrp="1"/>
          </p:cNvSpPr>
          <p:nvPr>
            <p:ph type="body" sz="quarter" idx="13"/>
          </p:nvPr>
        </p:nvSpPr>
        <p:spPr/>
        <p:txBody>
          <a:bodyPr/>
          <a:lstStyle/>
          <a:p>
            <a:pPr algn="just"/>
            <a:r>
              <a:rPr lang="fr-FR" sz="1400" i="1" dirty="0"/>
              <a:t>Conformément aux articles L. 1434-3, R.1436-6 et R1436-7 du CS, le SRS doit fixer (…) les objectifs quantitatifs et qualitatifs visant à prévoir l’évolution de l'offre de soins par activité de soins et équipements matériels lourds soumis à autorisation (…). </a:t>
            </a:r>
          </a:p>
          <a:p>
            <a:pPr algn="just"/>
            <a:endParaRPr lang="fr-FR" sz="1400" dirty="0"/>
          </a:p>
        </p:txBody>
      </p:sp>
      <p:sp>
        <p:nvSpPr>
          <p:cNvPr id="8" name="Titre 7"/>
          <p:cNvSpPr>
            <a:spLocks noGrp="1"/>
          </p:cNvSpPr>
          <p:nvPr>
            <p:ph type="title"/>
          </p:nvPr>
        </p:nvSpPr>
        <p:spPr/>
        <p:txBody>
          <a:bodyPr/>
          <a:lstStyle/>
          <a:p>
            <a:r>
              <a:rPr lang="fr-FR" dirty="0" smtClean="0"/>
              <a:t>Autorisations – PRS</a:t>
            </a:r>
            <a:endParaRPr lang="fr-FR" dirty="0"/>
          </a:p>
        </p:txBody>
      </p:sp>
      <p:sp>
        <p:nvSpPr>
          <p:cNvPr id="10" name="Espace réservé du texte 9"/>
          <p:cNvSpPr>
            <a:spLocks noGrp="1"/>
          </p:cNvSpPr>
          <p:nvPr>
            <p:ph type="body" sz="quarter" idx="14"/>
          </p:nvPr>
        </p:nvSpPr>
        <p:spPr>
          <a:xfrm>
            <a:off x="323850" y="1923678"/>
            <a:ext cx="8424334" cy="2664296"/>
          </a:xfrm>
        </p:spPr>
        <p:txBody>
          <a:bodyPr/>
          <a:lstStyle/>
          <a:p>
            <a:endParaRPr lang="fr-FR" i="1" dirty="0"/>
          </a:p>
          <a:p>
            <a:r>
              <a:rPr lang="fr-FR" u="sng" dirty="0"/>
              <a:t>Pour chaque activité de soins </a:t>
            </a:r>
            <a:r>
              <a:rPr lang="fr-FR" dirty="0" smtClean="0"/>
              <a:t>:  </a:t>
            </a:r>
          </a:p>
          <a:p>
            <a:pPr marL="434975" indent="-342900">
              <a:buFont typeface="+mj-lt"/>
              <a:buAutoNum type="arabicPeriod"/>
            </a:pPr>
            <a:r>
              <a:rPr lang="fr-FR" dirty="0" smtClean="0"/>
              <a:t>Une </a:t>
            </a:r>
            <a:r>
              <a:rPr lang="fr-FR" dirty="0"/>
              <a:t>partie relative à </a:t>
            </a:r>
            <a:r>
              <a:rPr lang="fr-FR" b="1" dirty="0"/>
              <a:t>l’évaluation des </a:t>
            </a:r>
            <a:r>
              <a:rPr lang="fr-FR" b="1" dirty="0" smtClean="0"/>
              <a:t>besoins</a:t>
            </a:r>
          </a:p>
          <a:p>
            <a:pPr marL="434975" indent="-342900">
              <a:buFont typeface="+mj-lt"/>
              <a:buAutoNum type="arabicPeriod"/>
            </a:pPr>
            <a:r>
              <a:rPr lang="fr-FR" dirty="0" smtClean="0"/>
              <a:t>Une </a:t>
            </a:r>
            <a:r>
              <a:rPr lang="fr-FR" dirty="0"/>
              <a:t>partie littéraire précisant </a:t>
            </a:r>
            <a:r>
              <a:rPr lang="fr-FR" b="1" dirty="0"/>
              <a:t>les objectifs qualitatifs </a:t>
            </a:r>
            <a:r>
              <a:rPr lang="fr-FR" dirty="0"/>
              <a:t>visant l’évolution et la transformation de l’offre de soins </a:t>
            </a:r>
            <a:r>
              <a:rPr lang="fr-FR" dirty="0" smtClean="0"/>
              <a:t>: objectifs </a:t>
            </a:r>
            <a:r>
              <a:rPr lang="fr-FR" dirty="0"/>
              <a:t>déterminés notamment au regard des </a:t>
            </a:r>
            <a:r>
              <a:rPr lang="fr-FR" dirty="0" smtClean="0"/>
              <a:t>objectifs </a:t>
            </a:r>
            <a:r>
              <a:rPr lang="fr-FR" dirty="0"/>
              <a:t>inscrits dans le COS et en cohérence avec les axes et orientations stratégiques présentés dans les autres parties du SRS. </a:t>
            </a:r>
            <a:endParaRPr lang="fr-FR" dirty="0" smtClean="0"/>
          </a:p>
          <a:p>
            <a:pPr marL="434975" indent="-342900">
              <a:buFont typeface="+mj-lt"/>
              <a:buAutoNum type="arabicPeriod"/>
            </a:pPr>
            <a:r>
              <a:rPr lang="fr-FR" dirty="0" smtClean="0"/>
              <a:t>Une </a:t>
            </a:r>
            <a:r>
              <a:rPr lang="fr-FR" b="1" dirty="0"/>
              <a:t>partie territoriale déclinant ces objectifs qualitatifs </a:t>
            </a:r>
            <a:r>
              <a:rPr lang="fr-FR" dirty="0"/>
              <a:t>dans chacune des zones opposables préalablement arrêtées </a:t>
            </a:r>
            <a:r>
              <a:rPr lang="fr-FR" dirty="0" smtClean="0"/>
              <a:t>: </a:t>
            </a:r>
            <a:r>
              <a:rPr lang="fr-FR" dirty="0"/>
              <a:t>outil d’impulsion qui doit être incitatif et susciter les transformations, regroupements, recompositions, coopérations nécessaires à la réalisation des objectifs. </a:t>
            </a:r>
          </a:p>
          <a:p>
            <a:pPr marL="434975" indent="-342900">
              <a:buFont typeface="+mj-lt"/>
              <a:buAutoNum type="arabicPeriod"/>
            </a:pPr>
            <a:r>
              <a:rPr lang="fr-FR" dirty="0"/>
              <a:t>Une partie chiffrée précisant les </a:t>
            </a:r>
            <a:r>
              <a:rPr lang="fr-FR" b="1" dirty="0"/>
              <a:t>objectifs quantitatifs de l’offre de soins </a:t>
            </a:r>
            <a:r>
              <a:rPr lang="fr-FR" dirty="0"/>
              <a:t>(tableaux d’OQOS en implantations </a:t>
            </a:r>
            <a:r>
              <a:rPr lang="fr-FR" dirty="0" smtClean="0"/>
              <a:t>: </a:t>
            </a:r>
            <a:r>
              <a:rPr lang="fr-FR" b="1" dirty="0" smtClean="0"/>
              <a:t>soit </a:t>
            </a:r>
            <a:r>
              <a:rPr lang="fr-FR" b="1" dirty="0"/>
              <a:t>par un minimum et un maximum</a:t>
            </a:r>
            <a:r>
              <a:rPr lang="fr-FR" dirty="0"/>
              <a:t>, soit par une progression ou une diminution </a:t>
            </a:r>
          </a:p>
          <a:p>
            <a:endParaRPr lang="fr-FR" dirty="0"/>
          </a:p>
          <a:p>
            <a:endParaRPr lang="fr-FR" dirty="0"/>
          </a:p>
          <a:p>
            <a:endParaRPr lang="fr-FR" dirty="0"/>
          </a:p>
          <a:p>
            <a:r>
              <a:rPr lang="fr-FR" dirty="0"/>
              <a:t>	</a:t>
            </a:r>
          </a:p>
          <a:p>
            <a:r>
              <a:rPr lang="fr-FR" dirty="0"/>
              <a:t>	</a:t>
            </a:r>
          </a:p>
          <a:p>
            <a:endParaRPr lang="fr-FR" dirty="0"/>
          </a:p>
        </p:txBody>
      </p:sp>
    </p:spTree>
    <p:extLst>
      <p:ext uri="{BB962C8B-B14F-4D97-AF65-F5344CB8AC3E}">
        <p14:creationId xmlns:p14="http://schemas.microsoft.com/office/powerpoint/2010/main" val="40118299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20</a:t>
            </a:fld>
            <a:endParaRPr lang="fr-FR" dirty="0"/>
          </a:p>
        </p:txBody>
      </p:sp>
      <p:sp>
        <p:nvSpPr>
          <p:cNvPr id="8" name="Espace réservé du texte 7"/>
          <p:cNvSpPr>
            <a:spLocks noGrp="1"/>
          </p:cNvSpPr>
          <p:nvPr>
            <p:ph type="body" sz="quarter" idx="13"/>
          </p:nvPr>
        </p:nvSpPr>
        <p:spPr/>
        <p:txBody>
          <a:bodyPr/>
          <a:lstStyle/>
          <a:p>
            <a:r>
              <a:rPr lang="fr-FR" dirty="0" smtClean="0"/>
              <a:t>Anticiper les implications du nouveau régime</a:t>
            </a:r>
            <a:endParaRPr lang="fr-FR" dirty="0"/>
          </a:p>
          <a:p>
            <a:endParaRPr lang="fr-FR" dirty="0"/>
          </a:p>
        </p:txBody>
      </p:sp>
      <p:sp>
        <p:nvSpPr>
          <p:cNvPr id="7" name="Titre 6"/>
          <p:cNvSpPr>
            <a:spLocks noGrp="1"/>
          </p:cNvSpPr>
          <p:nvPr>
            <p:ph type="title"/>
          </p:nvPr>
        </p:nvSpPr>
        <p:spPr/>
        <p:txBody>
          <a:bodyPr/>
          <a:lstStyle/>
          <a:p>
            <a:r>
              <a:rPr lang="fr-FR" dirty="0" smtClean="0"/>
              <a:t>Discussions sur les orientations régionales</a:t>
            </a:r>
            <a:endParaRPr lang="fr-FR" dirty="0"/>
          </a:p>
        </p:txBody>
      </p:sp>
      <p:sp>
        <p:nvSpPr>
          <p:cNvPr id="9" name="Espace réservé du texte 8"/>
          <p:cNvSpPr>
            <a:spLocks noGrp="1"/>
          </p:cNvSpPr>
          <p:nvPr>
            <p:ph type="body" sz="quarter" idx="14"/>
          </p:nvPr>
        </p:nvSpPr>
        <p:spPr/>
        <p:txBody>
          <a:bodyPr/>
          <a:lstStyle/>
          <a:p>
            <a:pPr marL="377825" indent="-285750">
              <a:spcAft>
                <a:spcPts val="0"/>
              </a:spcAft>
              <a:buFont typeface="Arial" panose="020B0604020202020204" pitchFamily="34" charset="0"/>
              <a:buChar char="•"/>
            </a:pPr>
            <a:r>
              <a:rPr lang="fr-FR" b="1" dirty="0" smtClean="0"/>
              <a:t>Obligation de partenariat établissements de secteur / établissements non désignés pour la mission de secteur</a:t>
            </a:r>
          </a:p>
          <a:p>
            <a:pPr marL="637200" lvl="1" indent="-285750">
              <a:spcAft>
                <a:spcPts val="0"/>
              </a:spcAft>
            </a:pPr>
            <a:r>
              <a:rPr lang="fr-FR" sz="1400" dirty="0" smtClean="0"/>
              <a:t>Dans le cas de zones d’interventions comptant plusieurs ES non sectorisés, </a:t>
            </a:r>
            <a:r>
              <a:rPr lang="fr-FR" sz="1400" dirty="0"/>
              <a:t>pas d’obligation </a:t>
            </a:r>
            <a:r>
              <a:rPr lang="fr-FR" sz="1400" dirty="0" smtClean="0"/>
              <a:t>de convention bipartite </a:t>
            </a:r>
            <a:r>
              <a:rPr lang="fr-FR" sz="1400" dirty="0"/>
              <a:t>avec l’établissement sectorisé de la zone </a:t>
            </a:r>
            <a:r>
              <a:rPr lang="fr-FR" sz="1400" dirty="0" smtClean="0"/>
              <a:t>d’intervention </a:t>
            </a:r>
          </a:p>
          <a:p>
            <a:pPr marL="817200" lvl="2" indent="-285750">
              <a:spcAft>
                <a:spcPts val="0"/>
              </a:spcAft>
            </a:pPr>
            <a:r>
              <a:rPr lang="fr-FR" sz="1050" dirty="0" smtClean="0"/>
              <a:t>La </a:t>
            </a:r>
            <a:r>
              <a:rPr lang="fr-FR" sz="1050" dirty="0"/>
              <a:t>contractualisation entre plusieurs établissements, voire l’ensemble des établissements de la zone d’intervention avec l’établissement de secteur pourra être privilégiée. </a:t>
            </a:r>
            <a:endParaRPr lang="fr-FR" sz="1050" dirty="0" smtClean="0"/>
          </a:p>
          <a:p>
            <a:pPr marL="817200" lvl="2" indent="-285750">
              <a:spcAft>
                <a:spcPts val="0"/>
              </a:spcAft>
            </a:pPr>
            <a:r>
              <a:rPr lang="fr-FR" sz="1050" dirty="0" smtClean="0"/>
              <a:t>La </a:t>
            </a:r>
            <a:r>
              <a:rPr lang="fr-FR" sz="1050" dirty="0"/>
              <a:t>convention de partenariat doit être transmise à l’ARS avant la mise en </a:t>
            </a:r>
            <a:r>
              <a:rPr lang="fr-FR" sz="1050" dirty="0" err="1"/>
              <a:t>oeuvre</a:t>
            </a:r>
            <a:r>
              <a:rPr lang="fr-FR" sz="1050" dirty="0"/>
              <a:t> de l’autorisation. </a:t>
            </a:r>
            <a:endParaRPr lang="fr-FR" sz="1050" dirty="0" smtClean="0"/>
          </a:p>
          <a:p>
            <a:pPr marL="637200" lvl="1" indent="-285750">
              <a:spcAft>
                <a:spcPts val="0"/>
              </a:spcAft>
            </a:pPr>
            <a:r>
              <a:rPr lang="fr-FR" sz="1400" dirty="0" smtClean="0"/>
              <a:t>Intégration de la prise en charge des urgences</a:t>
            </a:r>
          </a:p>
          <a:p>
            <a:pPr marL="637200" lvl="1" indent="-285750">
              <a:spcAft>
                <a:spcPts val="0"/>
              </a:spcAft>
            </a:pPr>
            <a:r>
              <a:rPr lang="fr-FR" sz="1400" dirty="0" smtClean="0"/>
              <a:t>Intégration des soins sans consentement</a:t>
            </a:r>
          </a:p>
          <a:p>
            <a:pPr lvl="1" indent="0">
              <a:spcAft>
                <a:spcPts val="0"/>
              </a:spcAft>
              <a:buNone/>
            </a:pPr>
            <a:endParaRPr lang="fr-FR" dirty="0" smtClean="0"/>
          </a:p>
          <a:p>
            <a:pPr marL="377825" indent="-285750">
              <a:spcAft>
                <a:spcPts val="0"/>
              </a:spcAft>
              <a:buFont typeface="Arial" panose="020B0604020202020204" pitchFamily="34" charset="0"/>
              <a:buChar char="•"/>
            </a:pPr>
            <a:r>
              <a:rPr lang="fr-FR" b="1" dirty="0" smtClean="0"/>
              <a:t>Implication du changement de limite d’âge mention adulte – mention enfant –ado</a:t>
            </a:r>
          </a:p>
          <a:p>
            <a:pPr marL="637200" lvl="1" indent="-285750"/>
            <a:r>
              <a:rPr lang="fr-FR" sz="1400" dirty="0" smtClean="0"/>
              <a:t>Titulaire PG actuel devront disposer mention EA ou conventionner pour PEC des patients mineurs</a:t>
            </a:r>
          </a:p>
          <a:p>
            <a:pPr marL="377825" indent="-285750"/>
            <a:endParaRPr lang="fr-FR" dirty="0"/>
          </a:p>
        </p:txBody>
      </p:sp>
    </p:spTree>
    <p:extLst>
      <p:ext uri="{BB962C8B-B14F-4D97-AF65-F5344CB8AC3E}">
        <p14:creationId xmlns:p14="http://schemas.microsoft.com/office/powerpoint/2010/main" val="3611558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21</a:t>
            </a:fld>
            <a:endParaRPr lang="fr-FR" dirty="0"/>
          </a:p>
        </p:txBody>
      </p:sp>
      <p:sp>
        <p:nvSpPr>
          <p:cNvPr id="8" name="Espace réservé du texte 7"/>
          <p:cNvSpPr>
            <a:spLocks noGrp="1"/>
          </p:cNvSpPr>
          <p:nvPr>
            <p:ph type="body" sz="quarter" idx="13"/>
          </p:nvPr>
        </p:nvSpPr>
        <p:spPr/>
        <p:txBody>
          <a:bodyPr/>
          <a:lstStyle/>
          <a:p>
            <a:endParaRPr lang="fr-FR"/>
          </a:p>
        </p:txBody>
      </p:sp>
      <p:sp>
        <p:nvSpPr>
          <p:cNvPr id="7" name="Titre 6"/>
          <p:cNvSpPr>
            <a:spLocks noGrp="1"/>
          </p:cNvSpPr>
          <p:nvPr>
            <p:ph type="title"/>
          </p:nvPr>
        </p:nvSpPr>
        <p:spPr/>
        <p:txBody>
          <a:bodyPr/>
          <a:lstStyle/>
          <a:p>
            <a:r>
              <a:rPr lang="fr-FR" dirty="0" smtClean="0"/>
              <a:t>Implantations – par territoire</a:t>
            </a:r>
            <a:endParaRPr lang="fr-FR" dirty="0"/>
          </a:p>
        </p:txBody>
      </p:sp>
      <p:sp>
        <p:nvSpPr>
          <p:cNvPr id="9" name="Espace réservé du texte 8"/>
          <p:cNvSpPr>
            <a:spLocks noGrp="1"/>
          </p:cNvSpPr>
          <p:nvPr>
            <p:ph type="body" sz="quarter" idx="14"/>
          </p:nvPr>
        </p:nvSpPr>
        <p:spPr/>
        <p:txBody>
          <a:bodyPr/>
          <a:lstStyle/>
          <a:p>
            <a:pPr marL="377825" indent="-285750">
              <a:buFont typeface="Arial" panose="020B0604020202020204" pitchFamily="34" charset="0"/>
              <a:buChar char="•"/>
            </a:pPr>
            <a:r>
              <a:rPr lang="fr-FR" dirty="0" smtClean="0"/>
              <a:t>Cartographier l’existant sur la base de l’inventaire des autorisations « ancien régime » et décompter les autorisations « nouveau régime » par mention et site géographiques</a:t>
            </a:r>
          </a:p>
          <a:p>
            <a:pPr marL="637200" lvl="1" indent="-285750">
              <a:spcAft>
                <a:spcPts val="0"/>
              </a:spcAft>
            </a:pPr>
            <a:r>
              <a:rPr lang="fr-FR" dirty="0" smtClean="0"/>
              <a:t>Précédemment : l’établissement A dispose aujourd’hui d’une unité HC, un HDJ et un centre </a:t>
            </a:r>
            <a:r>
              <a:rPr lang="fr-FR" dirty="0" err="1" smtClean="0"/>
              <a:t>post-cure</a:t>
            </a:r>
            <a:r>
              <a:rPr lang="fr-FR" dirty="0" smtClean="0"/>
              <a:t> (adultes, soins libres) = 3 autorisations par modalités de prise en charge</a:t>
            </a:r>
          </a:p>
          <a:p>
            <a:pPr marL="637200" lvl="1" indent="-285750"/>
            <a:r>
              <a:rPr lang="fr-FR" dirty="0" smtClean="0"/>
              <a:t>Nouveau régime : l’établissement dispose d’une autorisation = 1 auto. Mention psychiatrie de l’adulte</a:t>
            </a:r>
          </a:p>
          <a:p>
            <a:pPr marL="377825" indent="-285750">
              <a:buFont typeface="Arial" panose="020B0604020202020204" pitchFamily="34" charset="0"/>
              <a:buChar char="•"/>
            </a:pPr>
            <a:r>
              <a:rPr lang="fr-FR" dirty="0" smtClean="0"/>
              <a:t>Identifier les autorisations délivrées mais non mises en œuvre</a:t>
            </a:r>
          </a:p>
          <a:p>
            <a:pPr marL="377825" indent="-285750">
              <a:buFont typeface="Arial" panose="020B0604020202020204" pitchFamily="34" charset="0"/>
              <a:buChar char="•"/>
            </a:pPr>
            <a:r>
              <a:rPr lang="fr-FR" dirty="0" smtClean="0"/>
              <a:t>Identifier les projets de transferts – relocalisations et/ou de regroupements</a:t>
            </a:r>
          </a:p>
          <a:p>
            <a:pPr marL="377825" indent="-285750">
              <a:buFont typeface="Arial" panose="020B0604020202020204" pitchFamily="34" charset="0"/>
              <a:buChar char="•"/>
            </a:pPr>
            <a:r>
              <a:rPr lang="fr-FR" dirty="0" smtClean="0"/>
              <a:t>Identifier </a:t>
            </a:r>
            <a:r>
              <a:rPr lang="fr-FR" dirty="0"/>
              <a:t>l</a:t>
            </a:r>
            <a:r>
              <a:rPr lang="fr-FR" dirty="0" smtClean="0"/>
              <a:t>es unités grands adolescents – jeunes adultes (besoins + conformité nouveau régime)</a:t>
            </a:r>
          </a:p>
          <a:p>
            <a:pPr marL="377825" indent="-285750">
              <a:buFont typeface="Arial" panose="020B0604020202020204" pitchFamily="34" charset="0"/>
              <a:buChar char="•"/>
            </a:pPr>
            <a:r>
              <a:rPr lang="fr-FR" dirty="0"/>
              <a:t>Identifier les </a:t>
            </a:r>
            <a:r>
              <a:rPr lang="fr-FR" dirty="0" smtClean="0"/>
              <a:t>projets / besoins </a:t>
            </a:r>
            <a:r>
              <a:rPr lang="fr-FR" dirty="0"/>
              <a:t>de </a:t>
            </a:r>
            <a:r>
              <a:rPr lang="fr-FR" dirty="0" smtClean="0"/>
              <a:t>création</a:t>
            </a:r>
          </a:p>
          <a:p>
            <a:pPr marL="377825" indent="-285750">
              <a:buFont typeface="Arial" panose="020B0604020202020204" pitchFamily="34" charset="0"/>
              <a:buChar char="•"/>
            </a:pPr>
            <a:r>
              <a:rPr lang="fr-FR" dirty="0" smtClean="0"/>
              <a:t>Anticiper les besoins de conventions : établissements ne disposant pas de toutes les formes de prise en charge</a:t>
            </a:r>
            <a:endParaRPr lang="fr-FR" dirty="0"/>
          </a:p>
          <a:p>
            <a:pPr marL="377825" indent="-285750">
              <a:buFont typeface="Arial" panose="020B0604020202020204" pitchFamily="34" charset="0"/>
              <a:buChar char="•"/>
            </a:pPr>
            <a:endParaRPr lang="fr-FR" dirty="0" smtClean="0"/>
          </a:p>
          <a:p>
            <a:pPr marL="377825" indent="-285750">
              <a:buFont typeface="Arial" panose="020B0604020202020204" pitchFamily="34" charset="0"/>
              <a:buChar char="•"/>
            </a:pPr>
            <a:endParaRPr lang="fr-FR" dirty="0"/>
          </a:p>
        </p:txBody>
      </p:sp>
      <p:sp>
        <p:nvSpPr>
          <p:cNvPr id="10" name="Rectangle à coins arrondis 9"/>
          <p:cNvSpPr/>
          <p:nvPr/>
        </p:nvSpPr>
        <p:spPr>
          <a:xfrm>
            <a:off x="5580112" y="109531"/>
            <a:ext cx="3095577" cy="1238257"/>
          </a:xfrm>
          <a:prstGeom prst="roundRect">
            <a:avLst/>
          </a:prstGeom>
          <a:solidFill>
            <a:schemeClr val="accent3">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accent2"/>
                </a:solidFill>
              </a:rPr>
              <a:t>Inventaire autorisations existantes</a:t>
            </a:r>
          </a:p>
          <a:p>
            <a:pPr algn="ctr"/>
            <a:endParaRPr lang="fr-FR" sz="1200" dirty="0">
              <a:solidFill>
                <a:schemeClr val="accent2"/>
              </a:solidFill>
            </a:endParaRPr>
          </a:p>
          <a:p>
            <a:pPr algn="ctr"/>
            <a:r>
              <a:rPr lang="fr-FR" sz="1200" dirty="0" smtClean="0">
                <a:solidFill>
                  <a:schemeClr val="accent2"/>
                </a:solidFill>
              </a:rPr>
              <a:t>PTSM</a:t>
            </a:r>
          </a:p>
          <a:p>
            <a:pPr algn="ctr"/>
            <a:endParaRPr lang="fr-FR" sz="1200" dirty="0" smtClean="0">
              <a:solidFill>
                <a:schemeClr val="accent2"/>
              </a:solidFill>
            </a:endParaRPr>
          </a:p>
          <a:p>
            <a:pPr algn="ctr"/>
            <a:r>
              <a:rPr lang="fr-FR" sz="1200" dirty="0" smtClean="0">
                <a:solidFill>
                  <a:schemeClr val="accent2"/>
                </a:solidFill>
              </a:rPr>
              <a:t>Remontées fédérations et associations</a:t>
            </a:r>
            <a:endParaRPr lang="fr-FR" sz="1200" dirty="0">
              <a:solidFill>
                <a:schemeClr val="accent2"/>
              </a:solidFill>
            </a:endParaRPr>
          </a:p>
        </p:txBody>
      </p:sp>
    </p:spTree>
    <p:extLst>
      <p:ext uri="{BB962C8B-B14F-4D97-AF65-F5344CB8AC3E}">
        <p14:creationId xmlns:p14="http://schemas.microsoft.com/office/powerpoint/2010/main" val="30549252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22</a:t>
            </a:fld>
            <a:endParaRPr lang="fr-FR" dirty="0"/>
          </a:p>
        </p:txBody>
      </p:sp>
      <p:sp>
        <p:nvSpPr>
          <p:cNvPr id="8" name="Espace réservé du texte 7"/>
          <p:cNvSpPr>
            <a:spLocks noGrp="1"/>
          </p:cNvSpPr>
          <p:nvPr>
            <p:ph type="body" sz="quarter" idx="13"/>
          </p:nvPr>
        </p:nvSpPr>
        <p:spPr/>
        <p:txBody>
          <a:bodyPr/>
          <a:lstStyle/>
          <a:p>
            <a:endParaRPr lang="fr-FR"/>
          </a:p>
        </p:txBody>
      </p:sp>
      <p:sp>
        <p:nvSpPr>
          <p:cNvPr id="7" name="Titre 6"/>
          <p:cNvSpPr>
            <a:spLocks noGrp="1"/>
          </p:cNvSpPr>
          <p:nvPr>
            <p:ph type="title"/>
          </p:nvPr>
        </p:nvSpPr>
        <p:spPr/>
        <p:txBody>
          <a:bodyPr>
            <a:normAutofit fontScale="90000"/>
          </a:bodyPr>
          <a:lstStyle/>
          <a:p>
            <a:r>
              <a:rPr lang="fr-FR" dirty="0" smtClean="0"/>
              <a:t>Pré-identification des unités Grands ados-Jeunes adultes</a:t>
            </a:r>
            <a:endParaRPr lang="fr-FR" dirty="0"/>
          </a:p>
        </p:txBody>
      </p:sp>
      <p:sp>
        <p:nvSpPr>
          <p:cNvPr id="9" name="Espace réservé du texte 8"/>
          <p:cNvSpPr>
            <a:spLocks noGrp="1"/>
          </p:cNvSpPr>
          <p:nvPr>
            <p:ph type="body" sz="quarter" idx="14"/>
          </p:nvPr>
        </p:nvSpPr>
        <p:spPr/>
        <p:txBody>
          <a:bodyPr/>
          <a:lstStyle/>
          <a:p>
            <a:endParaRPr lang="fr-FR"/>
          </a:p>
        </p:txBody>
      </p:sp>
      <p:graphicFrame>
        <p:nvGraphicFramePr>
          <p:cNvPr id="12" name="Tableau 11"/>
          <p:cNvGraphicFramePr>
            <a:graphicFrameLocks noGrp="1"/>
          </p:cNvGraphicFramePr>
          <p:nvPr>
            <p:extLst>
              <p:ext uri="{D42A27DB-BD31-4B8C-83A1-F6EECF244321}">
                <p14:modId xmlns:p14="http://schemas.microsoft.com/office/powerpoint/2010/main" val="3207491057"/>
              </p:ext>
            </p:extLst>
          </p:nvPr>
        </p:nvGraphicFramePr>
        <p:xfrm>
          <a:off x="313954" y="1203598"/>
          <a:ext cx="7994076" cy="3812842"/>
        </p:xfrm>
        <a:graphic>
          <a:graphicData uri="http://schemas.openxmlformats.org/drawingml/2006/table">
            <a:tbl>
              <a:tblPr>
                <a:tableStyleId>{5C22544A-7EE6-4342-B048-85BDC9FD1C3A}</a:tableStyleId>
              </a:tblPr>
              <a:tblGrid>
                <a:gridCol w="369614">
                  <a:extLst>
                    <a:ext uri="{9D8B030D-6E8A-4147-A177-3AD203B41FA5}">
                      <a16:colId xmlns:a16="http://schemas.microsoft.com/office/drawing/2014/main" val="2571514102"/>
                    </a:ext>
                  </a:extLst>
                </a:gridCol>
                <a:gridCol w="2232248">
                  <a:extLst>
                    <a:ext uri="{9D8B030D-6E8A-4147-A177-3AD203B41FA5}">
                      <a16:colId xmlns:a16="http://schemas.microsoft.com/office/drawing/2014/main" val="1907614465"/>
                    </a:ext>
                  </a:extLst>
                </a:gridCol>
                <a:gridCol w="648072">
                  <a:extLst>
                    <a:ext uri="{9D8B030D-6E8A-4147-A177-3AD203B41FA5}">
                      <a16:colId xmlns:a16="http://schemas.microsoft.com/office/drawing/2014/main" val="530911226"/>
                    </a:ext>
                  </a:extLst>
                </a:gridCol>
                <a:gridCol w="504056">
                  <a:extLst>
                    <a:ext uri="{9D8B030D-6E8A-4147-A177-3AD203B41FA5}">
                      <a16:colId xmlns:a16="http://schemas.microsoft.com/office/drawing/2014/main" val="3665066891"/>
                    </a:ext>
                  </a:extLst>
                </a:gridCol>
                <a:gridCol w="504056">
                  <a:extLst>
                    <a:ext uri="{9D8B030D-6E8A-4147-A177-3AD203B41FA5}">
                      <a16:colId xmlns:a16="http://schemas.microsoft.com/office/drawing/2014/main" val="2518138542"/>
                    </a:ext>
                  </a:extLst>
                </a:gridCol>
                <a:gridCol w="3736030">
                  <a:extLst>
                    <a:ext uri="{9D8B030D-6E8A-4147-A177-3AD203B41FA5}">
                      <a16:colId xmlns:a16="http://schemas.microsoft.com/office/drawing/2014/main" val="3880977225"/>
                    </a:ext>
                  </a:extLst>
                </a:gridCol>
              </a:tblGrid>
              <a:tr h="262845">
                <a:tc>
                  <a:txBody>
                    <a:bodyPr/>
                    <a:lstStyle/>
                    <a:p>
                      <a:pPr algn="ctr" fontAlgn="ctr"/>
                      <a:r>
                        <a:rPr lang="fr-FR" sz="600" b="0" u="none" strike="noStrike" dirty="0" err="1" smtClean="0">
                          <a:solidFill>
                            <a:schemeClr val="bg1"/>
                          </a:solidFill>
                          <a:effectLst/>
                        </a:rPr>
                        <a:t>Dépt</a:t>
                      </a:r>
                      <a:endParaRPr lang="fr-FR" sz="600" b="0" i="0" u="none" strike="noStrike" dirty="0">
                        <a:solidFill>
                          <a:schemeClr val="bg1"/>
                        </a:solidFill>
                        <a:effectLst/>
                        <a:latin typeface="MS Sans Serif"/>
                      </a:endParaRPr>
                    </a:p>
                  </a:txBody>
                  <a:tcPr marL="2756" marR="2756" marT="2756" marB="0" anchor="ctr">
                    <a:solidFill>
                      <a:schemeClr val="tx2">
                        <a:lumMod val="50000"/>
                      </a:schemeClr>
                    </a:solidFill>
                  </a:tcPr>
                </a:tc>
                <a:tc>
                  <a:txBody>
                    <a:bodyPr/>
                    <a:lstStyle/>
                    <a:p>
                      <a:pPr algn="ctr" fontAlgn="ctr"/>
                      <a:r>
                        <a:rPr lang="fr-FR" sz="600" b="0" u="none" strike="noStrike" dirty="0">
                          <a:solidFill>
                            <a:schemeClr val="bg1"/>
                          </a:solidFill>
                          <a:effectLst/>
                        </a:rPr>
                        <a:t>Raison sociale </a:t>
                      </a:r>
                      <a:endParaRPr lang="fr-FR" sz="600" b="0" i="0" u="none" strike="noStrike" dirty="0">
                        <a:solidFill>
                          <a:schemeClr val="bg1"/>
                        </a:solidFill>
                        <a:effectLst/>
                        <a:latin typeface="MS Sans Serif"/>
                      </a:endParaRPr>
                    </a:p>
                  </a:txBody>
                  <a:tcPr marL="2756" marR="2756" marT="2756" marB="0" anchor="ctr">
                    <a:solidFill>
                      <a:schemeClr val="tx2">
                        <a:lumMod val="50000"/>
                      </a:schemeClr>
                    </a:solidFill>
                  </a:tcPr>
                </a:tc>
                <a:tc>
                  <a:txBody>
                    <a:bodyPr/>
                    <a:lstStyle/>
                    <a:p>
                      <a:pPr algn="ctr" fontAlgn="ctr"/>
                      <a:r>
                        <a:rPr lang="fr-FR" sz="600" b="0" u="none" strike="noStrike" dirty="0">
                          <a:solidFill>
                            <a:schemeClr val="bg1"/>
                          </a:solidFill>
                          <a:effectLst/>
                        </a:rPr>
                        <a:t>Statut juridique </a:t>
                      </a:r>
                      <a:endParaRPr lang="fr-FR" sz="600" b="0" i="0" u="none" strike="noStrike" dirty="0">
                        <a:solidFill>
                          <a:schemeClr val="bg1"/>
                        </a:solidFill>
                        <a:effectLst/>
                        <a:latin typeface="MS Sans Serif"/>
                      </a:endParaRPr>
                    </a:p>
                  </a:txBody>
                  <a:tcPr marL="2756" marR="2756" marT="2756" marB="0" anchor="ctr">
                    <a:solidFill>
                      <a:schemeClr val="tx2">
                        <a:lumMod val="50000"/>
                      </a:schemeClr>
                    </a:solidFill>
                  </a:tcPr>
                </a:tc>
                <a:tc>
                  <a:txBody>
                    <a:bodyPr/>
                    <a:lstStyle/>
                    <a:p>
                      <a:pPr algn="l" fontAlgn="b"/>
                      <a:r>
                        <a:rPr lang="fr-FR" sz="600" b="0" i="0" u="none" strike="noStrike" dirty="0" smtClean="0">
                          <a:solidFill>
                            <a:schemeClr val="bg1"/>
                          </a:solidFill>
                          <a:effectLst/>
                          <a:latin typeface="+mn-lt"/>
                        </a:rPr>
                        <a:t>Unités GAJA (temps</a:t>
                      </a:r>
                      <a:r>
                        <a:rPr lang="fr-FR" sz="600" b="0" i="0" u="none" strike="noStrike" baseline="0" dirty="0" smtClean="0">
                          <a:solidFill>
                            <a:schemeClr val="bg1"/>
                          </a:solidFill>
                          <a:effectLst/>
                          <a:latin typeface="+mn-lt"/>
                        </a:rPr>
                        <a:t> plein)</a:t>
                      </a:r>
                    </a:p>
                    <a:p>
                      <a:pPr algn="l" fontAlgn="b"/>
                      <a:endParaRPr lang="fr-FR" sz="600" b="0" i="0" u="none" strike="noStrike" dirty="0">
                        <a:solidFill>
                          <a:schemeClr val="bg1"/>
                        </a:solidFill>
                        <a:effectLst/>
                        <a:latin typeface="MS Sans Serif"/>
                      </a:endParaRPr>
                    </a:p>
                  </a:txBody>
                  <a:tcPr marL="2756" marR="2756" marT="2756" marB="0" anchor="ctr">
                    <a:solidFill>
                      <a:schemeClr val="tx2">
                        <a:lumMod val="50000"/>
                      </a:schemeClr>
                    </a:solidFill>
                  </a:tcPr>
                </a:tc>
                <a:tc>
                  <a:txBody>
                    <a:bodyPr/>
                    <a:lstStyle/>
                    <a:p>
                      <a:pPr algn="ctr" fontAlgn="b"/>
                      <a:r>
                        <a:rPr lang="fr-FR" sz="600" b="0" u="none" strike="noStrike" dirty="0" smtClean="0">
                          <a:solidFill>
                            <a:schemeClr val="bg1"/>
                          </a:solidFill>
                          <a:effectLst/>
                        </a:rPr>
                        <a:t>Unités GAJA (temps partiel)</a:t>
                      </a:r>
                      <a:endParaRPr lang="fr-FR" sz="600" b="0" i="0" u="none" strike="noStrike" dirty="0">
                        <a:solidFill>
                          <a:schemeClr val="bg1"/>
                        </a:solidFill>
                        <a:effectLst/>
                        <a:latin typeface="MS Sans Serif"/>
                      </a:endParaRPr>
                    </a:p>
                  </a:txBody>
                  <a:tcPr marL="2756" marR="2756" marT="2756" marB="0" anchor="ctr">
                    <a:solidFill>
                      <a:schemeClr val="tx2">
                        <a:lumMod val="50000"/>
                      </a:schemeClr>
                    </a:solidFill>
                  </a:tcPr>
                </a:tc>
                <a:tc>
                  <a:txBody>
                    <a:bodyPr/>
                    <a:lstStyle/>
                    <a:p>
                      <a:pPr algn="ctr" fontAlgn="b"/>
                      <a:r>
                        <a:rPr lang="fr-FR" sz="600" b="0" i="0" u="none" strike="noStrike" dirty="0" smtClean="0">
                          <a:solidFill>
                            <a:schemeClr val="bg1"/>
                          </a:solidFill>
                          <a:effectLst/>
                          <a:latin typeface="MS Sans Serif"/>
                        </a:rPr>
                        <a:t>Commentaires (préciser</a:t>
                      </a:r>
                      <a:r>
                        <a:rPr lang="fr-FR" sz="600" b="0" i="0" u="none" strike="noStrike" baseline="0" dirty="0" smtClean="0">
                          <a:solidFill>
                            <a:schemeClr val="bg1"/>
                          </a:solidFill>
                          <a:effectLst/>
                          <a:latin typeface="MS Sans Serif"/>
                        </a:rPr>
                        <a:t> : t</a:t>
                      </a:r>
                      <a:r>
                        <a:rPr lang="fr-FR" sz="600" b="0" i="0" u="none" strike="noStrike" dirty="0" smtClean="0">
                          <a:solidFill>
                            <a:schemeClr val="bg1"/>
                          </a:solidFill>
                          <a:effectLst/>
                          <a:latin typeface="MS Sans Serif"/>
                        </a:rPr>
                        <a:t>ranches d’âge</a:t>
                      </a:r>
                      <a:r>
                        <a:rPr lang="fr-FR" sz="600" b="0" i="0" u="none" strike="noStrike" baseline="0" dirty="0" smtClean="0">
                          <a:solidFill>
                            <a:schemeClr val="bg1"/>
                          </a:solidFill>
                          <a:effectLst/>
                          <a:latin typeface="MS Sans Serif"/>
                        </a:rPr>
                        <a:t> (15-20, 16-25, 18-25...),</a:t>
                      </a:r>
                      <a:r>
                        <a:rPr lang="fr-FR" sz="600" b="0" i="0" u="none" strike="noStrike" dirty="0" smtClean="0">
                          <a:solidFill>
                            <a:schemeClr val="bg1"/>
                          </a:solidFill>
                          <a:effectLst/>
                          <a:latin typeface="MS Sans Serif"/>
                        </a:rPr>
                        <a:t> </a:t>
                      </a:r>
                      <a:r>
                        <a:rPr lang="fr-FR" sz="600" b="0" i="0" u="none" strike="noStrike" dirty="0" err="1" smtClean="0">
                          <a:solidFill>
                            <a:schemeClr val="bg1"/>
                          </a:solidFill>
                          <a:effectLst/>
                          <a:latin typeface="MS Sans Serif"/>
                        </a:rPr>
                        <a:t>capactiaire</a:t>
                      </a:r>
                      <a:r>
                        <a:rPr lang="fr-FR" sz="600" b="0" i="0" u="none" strike="noStrike" smtClean="0">
                          <a:solidFill>
                            <a:schemeClr val="bg1"/>
                          </a:solidFill>
                          <a:effectLst/>
                          <a:latin typeface="MS Sans Serif"/>
                        </a:rPr>
                        <a:t>,</a:t>
                      </a:r>
                      <a:r>
                        <a:rPr lang="fr-FR" sz="600" b="0" i="0" u="none" strike="noStrike" baseline="0" smtClean="0">
                          <a:solidFill>
                            <a:schemeClr val="bg1"/>
                          </a:solidFill>
                          <a:effectLst/>
                          <a:latin typeface="MS Sans Serif"/>
                        </a:rPr>
                        <a:t> </a:t>
                      </a:r>
                      <a:r>
                        <a:rPr lang="fr-FR" sz="600" b="0" i="0" u="none" strike="noStrike" smtClean="0">
                          <a:solidFill>
                            <a:schemeClr val="bg1"/>
                          </a:solidFill>
                          <a:effectLst/>
                          <a:latin typeface="MS Sans Serif"/>
                        </a:rPr>
                        <a:t>spécialisations </a:t>
                      </a:r>
                      <a:r>
                        <a:rPr lang="fr-FR" sz="600" b="0" i="0" u="none" strike="noStrike" dirty="0" smtClean="0">
                          <a:solidFill>
                            <a:schemeClr val="bg1"/>
                          </a:solidFill>
                          <a:effectLst/>
                          <a:latin typeface="MS Sans Serif"/>
                        </a:rPr>
                        <a:t>éventuelles, statut de projet ou opérationnel</a:t>
                      </a:r>
                      <a:r>
                        <a:rPr lang="fr-FR" sz="600" b="0" i="0" u="none" strike="noStrike" baseline="0" dirty="0" smtClean="0">
                          <a:solidFill>
                            <a:schemeClr val="bg1"/>
                          </a:solidFill>
                          <a:effectLst/>
                          <a:latin typeface="MS Sans Serif"/>
                        </a:rPr>
                        <a:t>…)</a:t>
                      </a:r>
                      <a:endParaRPr lang="fr-FR" sz="600" b="0" i="0" u="none" strike="noStrike" dirty="0">
                        <a:solidFill>
                          <a:schemeClr val="bg1"/>
                        </a:solidFill>
                        <a:effectLst/>
                        <a:latin typeface="MS Sans Serif"/>
                      </a:endParaRPr>
                    </a:p>
                  </a:txBody>
                  <a:tcPr marL="2756" marR="2756" marT="2756" marB="0" anchor="ctr">
                    <a:solidFill>
                      <a:schemeClr val="tx2">
                        <a:lumMod val="50000"/>
                      </a:schemeClr>
                    </a:solidFill>
                  </a:tcPr>
                </a:tc>
                <a:extLst>
                  <a:ext uri="{0D108BD9-81ED-4DB2-BD59-A6C34878D82A}">
                    <a16:rowId xmlns:a16="http://schemas.microsoft.com/office/drawing/2014/main" val="1117515644"/>
                  </a:ext>
                </a:extLst>
              </a:tr>
              <a:tr h="135991">
                <a:tc>
                  <a:txBody>
                    <a:bodyPr/>
                    <a:lstStyle/>
                    <a:p>
                      <a:pPr algn="ctr" fontAlgn="b"/>
                      <a:r>
                        <a:rPr lang="fr-FR" sz="600" b="1" i="0" u="none" strike="noStrike" dirty="0" smtClean="0">
                          <a:effectLst/>
                          <a:latin typeface="+mn-lt"/>
                        </a:rPr>
                        <a:t>75</a:t>
                      </a:r>
                      <a:endParaRPr lang="fr-FR" sz="600" b="1" i="0" u="none" strike="noStrike" dirty="0">
                        <a:effectLst/>
                        <a:latin typeface="MS Sans Serif"/>
                      </a:endParaRPr>
                    </a:p>
                  </a:txBody>
                  <a:tcPr marL="2756" marR="2756" marT="2756" marB="0" anchor="ctr"/>
                </a:tc>
                <a:tc>
                  <a:txBody>
                    <a:bodyPr/>
                    <a:lstStyle/>
                    <a:p>
                      <a:pPr algn="l" fontAlgn="b"/>
                      <a:r>
                        <a:rPr lang="fr-FR" sz="600" u="none" strike="noStrike" dirty="0">
                          <a:effectLst/>
                        </a:rPr>
                        <a:t>GHU PARIS PSY ET NEUROSCIENCES</a:t>
                      </a:r>
                      <a:endParaRPr lang="fr-FR" sz="600" b="0" i="0" u="none" strike="noStrike" dirty="0">
                        <a:effectLst/>
                        <a:latin typeface="MS Sans Serif"/>
                      </a:endParaRPr>
                    </a:p>
                  </a:txBody>
                  <a:tcPr marL="2756" marR="2756" marT="2756" marB="0" anchor="ctr"/>
                </a:tc>
                <a:tc>
                  <a:txBody>
                    <a:bodyPr/>
                    <a:lstStyle/>
                    <a:p>
                      <a:pPr algn="l" fontAlgn="b"/>
                      <a:r>
                        <a:rPr lang="fr-FR" sz="600" u="none" strike="noStrike" dirty="0">
                          <a:effectLst/>
                        </a:rPr>
                        <a:t>CH</a:t>
                      </a:r>
                      <a:endParaRPr lang="fr-FR" sz="600" b="0" i="0" u="none" strike="noStrike" dirty="0">
                        <a:effectLst/>
                        <a:latin typeface="MS Sans Serif"/>
                      </a:endParaRPr>
                    </a:p>
                  </a:txBody>
                  <a:tcPr marL="2756" marR="2756" marT="2756" marB="0" anchor="ctr"/>
                </a:tc>
                <a:tc>
                  <a:txBody>
                    <a:bodyPr/>
                    <a:lstStyle/>
                    <a:p>
                      <a:pPr algn="l" fontAlgn="b"/>
                      <a:r>
                        <a:rPr lang="fr-FR" sz="600" u="none" strike="noStrike" dirty="0">
                          <a:effectLst/>
                        </a:rPr>
                        <a:t>              1,00 </a:t>
                      </a:r>
                      <a:endParaRPr lang="fr-FR" sz="600" b="0" i="0" u="none" strike="noStrike" dirty="0">
                        <a:effectLst/>
                        <a:latin typeface="MS Sans Serif"/>
                      </a:endParaRPr>
                    </a:p>
                  </a:txBody>
                  <a:tcPr marL="2756" marR="2756" marT="2756" marB="0" anchor="ctr"/>
                </a:tc>
                <a:tc>
                  <a:txBody>
                    <a:bodyPr/>
                    <a:lstStyle/>
                    <a:p>
                      <a:pPr algn="l" fontAlgn="b"/>
                      <a:endParaRPr lang="fr-FR" sz="600" b="0" i="0" u="none" strike="noStrike">
                        <a:effectLst/>
                        <a:latin typeface="MS Sans Serif"/>
                      </a:endParaRPr>
                    </a:p>
                  </a:txBody>
                  <a:tcPr marL="2756" marR="2756" marT="2756" marB="0" anchor="ctr"/>
                </a:tc>
                <a:tc>
                  <a:txBody>
                    <a:bodyPr/>
                    <a:lstStyle/>
                    <a:p>
                      <a:pPr algn="l" fontAlgn="b"/>
                      <a:endParaRPr lang="fr-FR" sz="600" b="0" i="0" u="none" strike="noStrike">
                        <a:effectLst/>
                        <a:latin typeface="MS Sans Serif"/>
                      </a:endParaRPr>
                    </a:p>
                  </a:txBody>
                  <a:tcPr marL="2756" marR="2756" marT="2756" marB="0" anchor="ctr"/>
                </a:tc>
                <a:extLst>
                  <a:ext uri="{0D108BD9-81ED-4DB2-BD59-A6C34878D82A}">
                    <a16:rowId xmlns:a16="http://schemas.microsoft.com/office/drawing/2014/main" val="38836078"/>
                  </a:ext>
                </a:extLst>
              </a:tr>
              <a:tr h="135991">
                <a:tc>
                  <a:txBody>
                    <a:bodyPr/>
                    <a:lstStyle/>
                    <a:p>
                      <a:pPr algn="ctr" fontAlgn="b"/>
                      <a:endParaRPr lang="fr-FR" sz="600" b="1" i="0" u="none" strike="noStrike" dirty="0">
                        <a:effectLst/>
                        <a:latin typeface="MS Sans Serif"/>
                      </a:endParaRPr>
                    </a:p>
                  </a:txBody>
                  <a:tcPr marL="2756" marR="2756" marT="2756" marB="0" anchor="ctr"/>
                </a:tc>
                <a:tc>
                  <a:txBody>
                    <a:bodyPr/>
                    <a:lstStyle/>
                    <a:p>
                      <a:pPr algn="l" fontAlgn="b"/>
                      <a:r>
                        <a:rPr lang="fr-FR" sz="600" u="none" strike="noStrike" dirty="0">
                          <a:effectLst/>
                        </a:rPr>
                        <a:t>CLINIQUE FSEF PARIS 13</a:t>
                      </a:r>
                      <a:endParaRPr lang="fr-FR" sz="600" b="0" i="0" u="none" strike="noStrike" dirty="0">
                        <a:effectLst/>
                        <a:latin typeface="MS Sans Serif"/>
                      </a:endParaRPr>
                    </a:p>
                  </a:txBody>
                  <a:tcPr marL="2756" marR="2756" marT="2756" marB="0" anchor="ctr"/>
                </a:tc>
                <a:tc>
                  <a:txBody>
                    <a:bodyPr/>
                    <a:lstStyle/>
                    <a:p>
                      <a:pPr algn="l" fontAlgn="b"/>
                      <a:r>
                        <a:rPr lang="fr-FR" sz="600" u="none" strike="noStrike">
                          <a:effectLst/>
                        </a:rPr>
                        <a:t>PSPH/EBNL</a:t>
                      </a:r>
                      <a:endParaRPr lang="fr-FR" sz="600" b="0" i="0" u="none" strike="noStrike">
                        <a:effectLst/>
                        <a:latin typeface="MS Sans Serif"/>
                      </a:endParaRPr>
                    </a:p>
                  </a:txBody>
                  <a:tcPr marL="2756" marR="2756" marT="2756" marB="0" anchor="ctr"/>
                </a:tc>
                <a:tc>
                  <a:txBody>
                    <a:bodyPr/>
                    <a:lstStyle/>
                    <a:p>
                      <a:pPr algn="l" fontAlgn="b"/>
                      <a:r>
                        <a:rPr lang="fr-FR" sz="600" u="none" strike="noStrike" dirty="0">
                          <a:effectLst/>
                        </a:rPr>
                        <a:t>              1,00 </a:t>
                      </a:r>
                      <a:endParaRPr lang="fr-FR" sz="600" b="0" i="0" u="none" strike="noStrike" dirty="0">
                        <a:effectLst/>
                        <a:latin typeface="MS Sans Serif"/>
                      </a:endParaRPr>
                    </a:p>
                  </a:txBody>
                  <a:tcPr marL="2756" marR="2756" marT="2756" marB="0" anchor="ctr"/>
                </a:tc>
                <a:tc>
                  <a:txBody>
                    <a:bodyPr/>
                    <a:lstStyle/>
                    <a:p>
                      <a:pPr algn="l" fontAlgn="b"/>
                      <a:r>
                        <a:rPr lang="fr-FR" sz="600" u="none" strike="noStrike">
                          <a:effectLst/>
                        </a:rPr>
                        <a:t>              1,00 </a:t>
                      </a:r>
                      <a:endParaRPr lang="fr-FR" sz="600" b="0" i="0" u="none" strike="noStrike">
                        <a:effectLst/>
                        <a:latin typeface="MS Sans Serif"/>
                      </a:endParaRPr>
                    </a:p>
                  </a:txBody>
                  <a:tcPr marL="2756" marR="2756" marT="2756" marB="0" anchor="ctr"/>
                </a:tc>
                <a:tc>
                  <a:txBody>
                    <a:bodyPr/>
                    <a:lstStyle/>
                    <a:p>
                      <a:pPr algn="l" fontAlgn="b"/>
                      <a:endParaRPr lang="fr-FR" sz="600" b="0" i="0" u="none" strike="noStrike">
                        <a:effectLst/>
                        <a:latin typeface="MS Sans Serif"/>
                      </a:endParaRPr>
                    </a:p>
                  </a:txBody>
                  <a:tcPr marL="2756" marR="2756" marT="2756" marB="0" anchor="ctr"/>
                </a:tc>
                <a:extLst>
                  <a:ext uri="{0D108BD9-81ED-4DB2-BD59-A6C34878D82A}">
                    <a16:rowId xmlns:a16="http://schemas.microsoft.com/office/drawing/2014/main" val="1357327499"/>
                  </a:ext>
                </a:extLst>
              </a:tr>
              <a:tr h="135991">
                <a:tc>
                  <a:txBody>
                    <a:bodyPr/>
                    <a:lstStyle/>
                    <a:p>
                      <a:pPr algn="ctr" fontAlgn="b"/>
                      <a:endParaRPr lang="fr-FR" sz="600" b="1" i="0" u="none" strike="noStrike" dirty="0">
                        <a:effectLst/>
                        <a:latin typeface="MS Sans Serif"/>
                      </a:endParaRPr>
                    </a:p>
                  </a:txBody>
                  <a:tcPr marL="2756" marR="2756" marT="2756" marB="0" anchor="ctr"/>
                </a:tc>
                <a:tc>
                  <a:txBody>
                    <a:bodyPr/>
                    <a:lstStyle/>
                    <a:p>
                      <a:pPr algn="l" fontAlgn="b"/>
                      <a:r>
                        <a:rPr lang="fr-FR" sz="600" u="none" strike="noStrike">
                          <a:effectLst/>
                        </a:rPr>
                        <a:t>INSTITUT MUTUALISTE MONTSOURIS</a:t>
                      </a:r>
                      <a:endParaRPr lang="fr-FR" sz="600" b="0" i="0" u="none" strike="noStrike">
                        <a:effectLst/>
                        <a:latin typeface="MS Sans Serif"/>
                      </a:endParaRPr>
                    </a:p>
                  </a:txBody>
                  <a:tcPr marL="2756" marR="2756" marT="2756" marB="0" anchor="ctr"/>
                </a:tc>
                <a:tc>
                  <a:txBody>
                    <a:bodyPr/>
                    <a:lstStyle/>
                    <a:p>
                      <a:pPr algn="l" fontAlgn="b"/>
                      <a:r>
                        <a:rPr lang="fr-FR" sz="600" u="none" strike="noStrike">
                          <a:effectLst/>
                        </a:rPr>
                        <a:t>PSPH/EBNL</a:t>
                      </a:r>
                      <a:endParaRPr lang="fr-FR" sz="600" b="0" i="0" u="none" strike="noStrike">
                        <a:effectLst/>
                        <a:latin typeface="MS Sans Serif"/>
                      </a:endParaRPr>
                    </a:p>
                  </a:txBody>
                  <a:tcPr marL="2756" marR="2756" marT="2756" marB="0" anchor="ctr"/>
                </a:tc>
                <a:tc>
                  <a:txBody>
                    <a:bodyPr/>
                    <a:lstStyle/>
                    <a:p>
                      <a:pPr algn="l" fontAlgn="b"/>
                      <a:r>
                        <a:rPr lang="fr-FR" sz="600" u="none" strike="noStrike" dirty="0">
                          <a:effectLst/>
                        </a:rPr>
                        <a:t>              1,00 </a:t>
                      </a:r>
                      <a:endParaRPr lang="fr-FR" sz="600" b="0" i="0" u="none" strike="noStrike" dirty="0">
                        <a:effectLst/>
                        <a:latin typeface="MS Sans Serif"/>
                      </a:endParaRPr>
                    </a:p>
                  </a:txBody>
                  <a:tcPr marL="2756" marR="2756" marT="2756" marB="0" anchor="ctr"/>
                </a:tc>
                <a:tc>
                  <a:txBody>
                    <a:bodyPr/>
                    <a:lstStyle/>
                    <a:p>
                      <a:pPr algn="l" fontAlgn="b"/>
                      <a:endParaRPr lang="fr-FR" sz="600" b="0" i="0" u="none" strike="noStrike">
                        <a:effectLst/>
                        <a:latin typeface="MS Sans Serif"/>
                      </a:endParaRPr>
                    </a:p>
                  </a:txBody>
                  <a:tcPr marL="2756" marR="2756" marT="2756" marB="0" anchor="ctr"/>
                </a:tc>
                <a:tc>
                  <a:txBody>
                    <a:bodyPr/>
                    <a:lstStyle/>
                    <a:p>
                      <a:pPr algn="l" fontAlgn="b"/>
                      <a:endParaRPr lang="fr-FR" sz="600" b="0" i="0" u="none" strike="noStrike">
                        <a:effectLst/>
                        <a:latin typeface="MS Sans Serif"/>
                      </a:endParaRPr>
                    </a:p>
                  </a:txBody>
                  <a:tcPr marL="2756" marR="2756" marT="2756" marB="0" anchor="ctr"/>
                </a:tc>
                <a:extLst>
                  <a:ext uri="{0D108BD9-81ED-4DB2-BD59-A6C34878D82A}">
                    <a16:rowId xmlns:a16="http://schemas.microsoft.com/office/drawing/2014/main" val="2838446937"/>
                  </a:ext>
                </a:extLst>
              </a:tr>
              <a:tr h="135991">
                <a:tc>
                  <a:txBody>
                    <a:bodyPr/>
                    <a:lstStyle/>
                    <a:p>
                      <a:pPr algn="ctr" fontAlgn="b"/>
                      <a:r>
                        <a:rPr lang="fr-FR" sz="600" b="1" i="0" u="none" strike="noStrike" dirty="0" smtClean="0">
                          <a:effectLst/>
                          <a:latin typeface="MS Sans Serif"/>
                        </a:rPr>
                        <a:t>(Tt </a:t>
                      </a:r>
                      <a:r>
                        <a:rPr lang="fr-FR" sz="600" b="1" i="0" u="none" strike="noStrike" dirty="0" err="1" smtClean="0">
                          <a:effectLst/>
                          <a:latin typeface="MS Sans Serif"/>
                        </a:rPr>
                        <a:t>dépt</a:t>
                      </a:r>
                      <a:r>
                        <a:rPr lang="fr-FR" sz="600" b="1" i="0" u="none" strike="noStrike" dirty="0" smtClean="0">
                          <a:effectLst/>
                          <a:latin typeface="MS Sans Serif"/>
                        </a:rPr>
                        <a:t>)</a:t>
                      </a:r>
                      <a:endParaRPr lang="fr-FR" sz="600" b="1" i="0" u="none" strike="noStrike" dirty="0">
                        <a:effectLst/>
                        <a:latin typeface="MS Sans Serif"/>
                      </a:endParaRPr>
                    </a:p>
                  </a:txBody>
                  <a:tcPr marL="2756" marR="2756" marT="2756" marB="0" anchor="ctr"/>
                </a:tc>
                <a:tc>
                  <a:txBody>
                    <a:bodyPr/>
                    <a:lstStyle/>
                    <a:p>
                      <a:pPr algn="l" fontAlgn="b"/>
                      <a:r>
                        <a:rPr lang="fr-FR" sz="600" u="none" strike="noStrike" dirty="0">
                          <a:effectLst/>
                        </a:rPr>
                        <a:t>ASSISTANCE PUBLIQUE-HOPITAUX DE PARIS</a:t>
                      </a:r>
                      <a:endParaRPr lang="fr-FR" sz="600" b="0" i="0" u="none" strike="noStrike" dirty="0">
                        <a:effectLst/>
                        <a:latin typeface="MS Sans Serif"/>
                      </a:endParaRPr>
                    </a:p>
                  </a:txBody>
                  <a:tcPr marL="2756" marR="2756" marT="2756" marB="0" anchor="ctr"/>
                </a:tc>
                <a:tc>
                  <a:txBody>
                    <a:bodyPr/>
                    <a:lstStyle/>
                    <a:p>
                      <a:pPr algn="l" fontAlgn="b"/>
                      <a:r>
                        <a:rPr lang="fr-FR" sz="600" u="none" strike="noStrike">
                          <a:effectLst/>
                        </a:rPr>
                        <a:t>CHR/U</a:t>
                      </a:r>
                      <a:endParaRPr lang="fr-FR" sz="600" b="0" i="0" u="none" strike="noStrike">
                        <a:effectLst/>
                        <a:latin typeface="MS Sans Serif"/>
                      </a:endParaRPr>
                    </a:p>
                  </a:txBody>
                  <a:tcPr marL="2756" marR="2756" marT="2756" marB="0" anchor="ctr"/>
                </a:tc>
                <a:tc>
                  <a:txBody>
                    <a:bodyPr/>
                    <a:lstStyle/>
                    <a:p>
                      <a:pPr algn="l" fontAlgn="b"/>
                      <a:r>
                        <a:rPr lang="fr-FR" sz="600" u="none" strike="noStrike" dirty="0">
                          <a:effectLst/>
                        </a:rPr>
                        <a:t>              1,00 </a:t>
                      </a:r>
                      <a:endParaRPr lang="fr-FR" sz="600" b="0" i="0" u="none" strike="noStrike" dirty="0">
                        <a:effectLst/>
                        <a:latin typeface="MS Sans Serif"/>
                      </a:endParaRPr>
                    </a:p>
                  </a:txBody>
                  <a:tcPr marL="2756" marR="2756" marT="2756" marB="0" anchor="ctr"/>
                </a:tc>
                <a:tc>
                  <a:txBody>
                    <a:bodyPr/>
                    <a:lstStyle/>
                    <a:p>
                      <a:pPr algn="l" fontAlgn="b"/>
                      <a:endParaRPr lang="fr-FR" sz="600" b="0" i="0" u="none" strike="noStrike">
                        <a:effectLst/>
                        <a:latin typeface="MS Sans Serif"/>
                      </a:endParaRPr>
                    </a:p>
                  </a:txBody>
                  <a:tcPr marL="2756" marR="2756" marT="2756" marB="0" anchor="ctr"/>
                </a:tc>
                <a:tc>
                  <a:txBody>
                    <a:bodyPr/>
                    <a:lstStyle/>
                    <a:p>
                      <a:pPr algn="l" fontAlgn="b"/>
                      <a:endParaRPr lang="fr-FR" sz="600" b="0" i="0" u="none" strike="noStrike" dirty="0">
                        <a:effectLst/>
                        <a:latin typeface="MS Sans Serif"/>
                      </a:endParaRPr>
                    </a:p>
                  </a:txBody>
                  <a:tcPr marL="2756" marR="2756" marT="2756" marB="0" anchor="ctr"/>
                </a:tc>
                <a:extLst>
                  <a:ext uri="{0D108BD9-81ED-4DB2-BD59-A6C34878D82A}">
                    <a16:rowId xmlns:a16="http://schemas.microsoft.com/office/drawing/2014/main" val="4015302962"/>
                  </a:ext>
                </a:extLst>
              </a:tr>
              <a:tr h="135991">
                <a:tc>
                  <a:txBody>
                    <a:bodyPr/>
                    <a:lstStyle/>
                    <a:p>
                      <a:pPr algn="ctr" fontAlgn="b"/>
                      <a:r>
                        <a:rPr lang="fr-FR" sz="600" b="1" u="none" strike="noStrike" dirty="0" smtClean="0">
                          <a:effectLst/>
                        </a:rPr>
                        <a:t>77</a:t>
                      </a:r>
                      <a:endParaRPr lang="fr-FR" sz="600" b="1" i="0" u="none" strike="noStrike" dirty="0">
                        <a:effectLst/>
                        <a:latin typeface="MS Sans Serif"/>
                      </a:endParaRPr>
                    </a:p>
                  </a:txBody>
                  <a:tcPr marL="2756" marR="2756" marT="2756" marB="0" anchor="ctr"/>
                </a:tc>
                <a:tc>
                  <a:txBody>
                    <a:bodyPr/>
                    <a:lstStyle/>
                    <a:p>
                      <a:pPr algn="l" fontAlgn="b"/>
                      <a:r>
                        <a:rPr lang="fr-FR" sz="600" u="none" strike="noStrike" dirty="0">
                          <a:effectLst/>
                        </a:rPr>
                        <a:t>CLINIQUE PSYCHIATRIQUE PAYS DE SEINE</a:t>
                      </a:r>
                      <a:endParaRPr lang="fr-FR" sz="600" b="0" i="0" u="none" strike="noStrike" dirty="0">
                        <a:effectLst/>
                        <a:latin typeface="MS Sans Serif"/>
                      </a:endParaRPr>
                    </a:p>
                  </a:txBody>
                  <a:tcPr marL="2756" marR="2756" marT="2756" marB="0" anchor="ctr"/>
                </a:tc>
                <a:tc>
                  <a:txBody>
                    <a:bodyPr/>
                    <a:lstStyle/>
                    <a:p>
                      <a:pPr algn="l" fontAlgn="b"/>
                      <a:r>
                        <a:rPr lang="fr-FR" sz="600" u="none" strike="noStrike" dirty="0">
                          <a:effectLst/>
                        </a:rPr>
                        <a:t>EBL</a:t>
                      </a:r>
                      <a:endParaRPr lang="fr-FR" sz="600" b="0" i="0" u="none" strike="noStrike" dirty="0">
                        <a:effectLst/>
                        <a:latin typeface="MS Sans Serif"/>
                      </a:endParaRPr>
                    </a:p>
                  </a:txBody>
                  <a:tcPr marL="2756" marR="2756" marT="2756" marB="0" anchor="ctr"/>
                </a:tc>
                <a:tc>
                  <a:txBody>
                    <a:bodyPr/>
                    <a:lstStyle/>
                    <a:p>
                      <a:pPr algn="l" fontAlgn="b"/>
                      <a:r>
                        <a:rPr lang="fr-FR" sz="600" u="none" strike="noStrike" dirty="0">
                          <a:effectLst/>
                        </a:rPr>
                        <a:t>              1,00 </a:t>
                      </a:r>
                      <a:endParaRPr lang="fr-FR" sz="600" b="0" i="0" u="none" strike="noStrike" dirty="0">
                        <a:effectLst/>
                        <a:latin typeface="MS Sans Serif"/>
                      </a:endParaRPr>
                    </a:p>
                  </a:txBody>
                  <a:tcPr marL="2756" marR="2756" marT="2756" marB="0" anchor="ctr"/>
                </a:tc>
                <a:tc>
                  <a:txBody>
                    <a:bodyPr/>
                    <a:lstStyle/>
                    <a:p>
                      <a:pPr algn="l" fontAlgn="b"/>
                      <a:endParaRPr lang="fr-FR" sz="600" b="0" i="0" u="none" strike="noStrike" dirty="0">
                        <a:effectLst/>
                        <a:latin typeface="MS Sans Serif"/>
                      </a:endParaRPr>
                    </a:p>
                  </a:txBody>
                  <a:tcPr marL="2756" marR="2756" marT="2756" marB="0" anchor="ctr"/>
                </a:tc>
                <a:tc>
                  <a:txBody>
                    <a:bodyPr/>
                    <a:lstStyle/>
                    <a:p>
                      <a:pPr algn="l" fontAlgn="b"/>
                      <a:endParaRPr lang="fr-FR" sz="600" b="0" i="0" u="none" strike="noStrike" dirty="0">
                        <a:effectLst/>
                        <a:latin typeface="MS Sans Serif"/>
                      </a:endParaRPr>
                    </a:p>
                  </a:txBody>
                  <a:tcPr marL="2756" marR="2756" marT="2756" marB="0" anchor="ctr"/>
                </a:tc>
                <a:extLst>
                  <a:ext uri="{0D108BD9-81ED-4DB2-BD59-A6C34878D82A}">
                    <a16:rowId xmlns:a16="http://schemas.microsoft.com/office/drawing/2014/main" val="2285587569"/>
                  </a:ext>
                </a:extLst>
              </a:tr>
              <a:tr h="135991">
                <a:tc>
                  <a:txBody>
                    <a:bodyPr/>
                    <a:lstStyle/>
                    <a:p>
                      <a:pPr algn="ctr" fontAlgn="b"/>
                      <a:r>
                        <a:rPr lang="fr-FR" sz="600" b="1" u="none" strike="noStrike" dirty="0" smtClean="0">
                          <a:effectLst/>
                        </a:rPr>
                        <a:t>78</a:t>
                      </a:r>
                      <a:endParaRPr lang="fr-FR" sz="600" b="1" i="0" u="none" strike="noStrike" dirty="0">
                        <a:effectLst/>
                        <a:latin typeface="MS Sans Serif"/>
                      </a:endParaRPr>
                    </a:p>
                  </a:txBody>
                  <a:tcPr marL="2756" marR="2756" marT="2756" marB="0" anchor="ctr"/>
                </a:tc>
                <a:tc>
                  <a:txBody>
                    <a:bodyPr/>
                    <a:lstStyle/>
                    <a:p>
                      <a:pPr algn="l" fontAlgn="b"/>
                      <a:r>
                        <a:rPr lang="fr-FR" sz="600" u="none" strike="noStrike" dirty="0">
                          <a:effectLst/>
                        </a:rPr>
                        <a:t>INSTITUT MARCEL RIVIERE</a:t>
                      </a:r>
                      <a:endParaRPr lang="fr-FR" sz="600" b="0" i="0" u="none" strike="noStrike" dirty="0">
                        <a:effectLst/>
                        <a:latin typeface="MS Sans Serif"/>
                      </a:endParaRPr>
                    </a:p>
                  </a:txBody>
                  <a:tcPr marL="2756" marR="2756" marT="2756" marB="0" anchor="ctr"/>
                </a:tc>
                <a:tc>
                  <a:txBody>
                    <a:bodyPr/>
                    <a:lstStyle/>
                    <a:p>
                      <a:pPr algn="l" fontAlgn="b"/>
                      <a:r>
                        <a:rPr lang="fr-FR" sz="600" u="none" strike="noStrike">
                          <a:effectLst/>
                        </a:rPr>
                        <a:t>PSPH/EBNL</a:t>
                      </a:r>
                      <a:endParaRPr lang="fr-FR" sz="600" b="0" i="0" u="none" strike="noStrike">
                        <a:effectLst/>
                        <a:latin typeface="MS Sans Serif"/>
                      </a:endParaRPr>
                    </a:p>
                  </a:txBody>
                  <a:tcPr marL="2756" marR="2756" marT="2756" marB="0" anchor="ctr"/>
                </a:tc>
                <a:tc>
                  <a:txBody>
                    <a:bodyPr/>
                    <a:lstStyle/>
                    <a:p>
                      <a:pPr algn="l" fontAlgn="b"/>
                      <a:r>
                        <a:rPr lang="fr-FR" sz="600" u="none" strike="noStrike" dirty="0">
                          <a:effectLst/>
                        </a:rPr>
                        <a:t>              1,00 </a:t>
                      </a:r>
                      <a:endParaRPr lang="fr-FR" sz="600" b="0" i="0" u="none" strike="noStrike" dirty="0">
                        <a:effectLst/>
                        <a:latin typeface="MS Sans Serif"/>
                      </a:endParaRPr>
                    </a:p>
                  </a:txBody>
                  <a:tcPr marL="2756" marR="2756" marT="2756" marB="0" anchor="ctr"/>
                </a:tc>
                <a:tc>
                  <a:txBody>
                    <a:bodyPr/>
                    <a:lstStyle/>
                    <a:p>
                      <a:pPr algn="l" fontAlgn="b"/>
                      <a:endParaRPr lang="fr-FR" sz="600" b="0" i="0" u="none" strike="noStrike">
                        <a:effectLst/>
                        <a:latin typeface="MS Sans Serif"/>
                      </a:endParaRPr>
                    </a:p>
                  </a:txBody>
                  <a:tcPr marL="2756" marR="2756" marT="2756" marB="0" anchor="ctr"/>
                </a:tc>
                <a:tc>
                  <a:txBody>
                    <a:bodyPr/>
                    <a:lstStyle/>
                    <a:p>
                      <a:pPr algn="l" fontAlgn="b"/>
                      <a:endParaRPr lang="fr-FR" sz="600" b="0" i="0" u="none" strike="noStrike">
                        <a:effectLst/>
                        <a:latin typeface="MS Sans Serif"/>
                      </a:endParaRPr>
                    </a:p>
                  </a:txBody>
                  <a:tcPr marL="2756" marR="2756" marT="2756" marB="0" anchor="ctr"/>
                </a:tc>
                <a:extLst>
                  <a:ext uri="{0D108BD9-81ED-4DB2-BD59-A6C34878D82A}">
                    <a16:rowId xmlns:a16="http://schemas.microsoft.com/office/drawing/2014/main" val="948951808"/>
                  </a:ext>
                </a:extLst>
              </a:tr>
              <a:tr h="135991">
                <a:tc>
                  <a:txBody>
                    <a:bodyPr/>
                    <a:lstStyle/>
                    <a:p>
                      <a:pPr algn="ctr" fontAlgn="b"/>
                      <a:endParaRPr lang="fr-FR" sz="600" b="1" i="0" u="none" strike="noStrike" dirty="0">
                        <a:effectLst/>
                        <a:latin typeface="MS Sans Serif"/>
                      </a:endParaRPr>
                    </a:p>
                  </a:txBody>
                  <a:tcPr marL="2756" marR="2756" marT="2756" marB="0" anchor="ctr"/>
                </a:tc>
                <a:tc>
                  <a:txBody>
                    <a:bodyPr/>
                    <a:lstStyle/>
                    <a:p>
                      <a:pPr algn="l" fontAlgn="b"/>
                      <a:r>
                        <a:rPr lang="fr-FR" sz="600" u="none" strike="noStrike" dirty="0">
                          <a:effectLst/>
                        </a:rPr>
                        <a:t>CH THEOPHILE ROUSSEL</a:t>
                      </a:r>
                      <a:endParaRPr lang="fr-FR" sz="600" b="0" i="0" u="none" strike="noStrike" dirty="0">
                        <a:effectLst/>
                        <a:latin typeface="MS Sans Serif"/>
                      </a:endParaRPr>
                    </a:p>
                  </a:txBody>
                  <a:tcPr marL="2756" marR="2756" marT="2756" marB="0" anchor="ctr"/>
                </a:tc>
                <a:tc>
                  <a:txBody>
                    <a:bodyPr/>
                    <a:lstStyle/>
                    <a:p>
                      <a:pPr algn="l" fontAlgn="b"/>
                      <a:r>
                        <a:rPr lang="fr-FR" sz="600" u="none" strike="noStrike">
                          <a:effectLst/>
                        </a:rPr>
                        <a:t>CH</a:t>
                      </a:r>
                      <a:endParaRPr lang="fr-FR" sz="600" b="0" i="0" u="none" strike="noStrike">
                        <a:effectLst/>
                        <a:latin typeface="MS Sans Serif"/>
                      </a:endParaRPr>
                    </a:p>
                  </a:txBody>
                  <a:tcPr marL="2756" marR="2756" marT="2756" marB="0" anchor="ctr"/>
                </a:tc>
                <a:tc>
                  <a:txBody>
                    <a:bodyPr/>
                    <a:lstStyle/>
                    <a:p>
                      <a:pPr algn="l" fontAlgn="b"/>
                      <a:r>
                        <a:rPr lang="fr-FR" sz="600" u="none" strike="noStrike">
                          <a:effectLst/>
                        </a:rPr>
                        <a:t>              1,00 </a:t>
                      </a:r>
                      <a:endParaRPr lang="fr-FR" sz="600" b="0" i="0" u="none" strike="noStrike">
                        <a:effectLst/>
                        <a:latin typeface="MS Sans Serif"/>
                      </a:endParaRPr>
                    </a:p>
                  </a:txBody>
                  <a:tcPr marL="2756" marR="2756" marT="2756" marB="0" anchor="ctr"/>
                </a:tc>
                <a:tc>
                  <a:txBody>
                    <a:bodyPr/>
                    <a:lstStyle/>
                    <a:p>
                      <a:pPr algn="l" fontAlgn="b"/>
                      <a:endParaRPr lang="fr-FR" sz="600" b="0" i="0" u="none" strike="noStrike">
                        <a:effectLst/>
                        <a:latin typeface="MS Sans Serif"/>
                      </a:endParaRPr>
                    </a:p>
                  </a:txBody>
                  <a:tcPr marL="2756" marR="2756" marT="2756" marB="0" anchor="ctr"/>
                </a:tc>
                <a:tc>
                  <a:txBody>
                    <a:bodyPr/>
                    <a:lstStyle/>
                    <a:p>
                      <a:pPr algn="l" fontAlgn="b"/>
                      <a:endParaRPr lang="fr-FR" sz="600" b="0" i="0" u="none" strike="noStrike">
                        <a:effectLst/>
                        <a:latin typeface="MS Sans Serif"/>
                      </a:endParaRPr>
                    </a:p>
                  </a:txBody>
                  <a:tcPr marL="2756" marR="2756" marT="2756" marB="0" anchor="ctr"/>
                </a:tc>
                <a:extLst>
                  <a:ext uri="{0D108BD9-81ED-4DB2-BD59-A6C34878D82A}">
                    <a16:rowId xmlns:a16="http://schemas.microsoft.com/office/drawing/2014/main" val="276114447"/>
                  </a:ext>
                </a:extLst>
              </a:tr>
              <a:tr h="135991">
                <a:tc>
                  <a:txBody>
                    <a:bodyPr/>
                    <a:lstStyle/>
                    <a:p>
                      <a:pPr algn="ctr" fontAlgn="b"/>
                      <a:endParaRPr lang="fr-FR" sz="600" b="1" i="0" u="none" strike="noStrike" dirty="0">
                        <a:effectLst/>
                        <a:latin typeface="MS Sans Serif"/>
                      </a:endParaRPr>
                    </a:p>
                  </a:txBody>
                  <a:tcPr marL="2756" marR="2756" marT="2756" marB="0" anchor="ctr"/>
                </a:tc>
                <a:tc>
                  <a:txBody>
                    <a:bodyPr/>
                    <a:lstStyle/>
                    <a:p>
                      <a:pPr algn="l" fontAlgn="b"/>
                      <a:r>
                        <a:rPr lang="fr-FR" sz="600" u="none" strike="noStrike" dirty="0">
                          <a:effectLst/>
                        </a:rPr>
                        <a:t>CLINIQUE VILLA DES PAGES</a:t>
                      </a:r>
                      <a:endParaRPr lang="fr-FR" sz="600" b="0" i="0" u="none" strike="noStrike" dirty="0">
                        <a:effectLst/>
                        <a:latin typeface="MS Sans Serif"/>
                      </a:endParaRPr>
                    </a:p>
                  </a:txBody>
                  <a:tcPr marL="2756" marR="2756" marT="2756" marB="0" anchor="ctr"/>
                </a:tc>
                <a:tc>
                  <a:txBody>
                    <a:bodyPr/>
                    <a:lstStyle/>
                    <a:p>
                      <a:pPr algn="l" fontAlgn="b"/>
                      <a:r>
                        <a:rPr lang="fr-FR" sz="600" u="none" strike="noStrike">
                          <a:effectLst/>
                        </a:rPr>
                        <a:t>EBL</a:t>
                      </a:r>
                      <a:endParaRPr lang="fr-FR" sz="600" b="0" i="0" u="none" strike="noStrike">
                        <a:effectLst/>
                        <a:latin typeface="MS Sans Serif"/>
                      </a:endParaRPr>
                    </a:p>
                  </a:txBody>
                  <a:tcPr marL="2756" marR="2756" marT="2756" marB="0" anchor="ctr"/>
                </a:tc>
                <a:tc>
                  <a:txBody>
                    <a:bodyPr/>
                    <a:lstStyle/>
                    <a:p>
                      <a:pPr algn="l" fontAlgn="b"/>
                      <a:r>
                        <a:rPr lang="fr-FR" sz="600" u="none" strike="noStrike" dirty="0">
                          <a:effectLst/>
                        </a:rPr>
                        <a:t>              1,00 </a:t>
                      </a:r>
                      <a:endParaRPr lang="fr-FR" sz="600" b="0" i="0" u="none" strike="noStrike" dirty="0">
                        <a:effectLst/>
                        <a:latin typeface="MS Sans Serif"/>
                      </a:endParaRPr>
                    </a:p>
                  </a:txBody>
                  <a:tcPr marL="2756" marR="2756" marT="2756" marB="0" anchor="ctr"/>
                </a:tc>
                <a:tc>
                  <a:txBody>
                    <a:bodyPr/>
                    <a:lstStyle/>
                    <a:p>
                      <a:pPr algn="l" fontAlgn="b"/>
                      <a:endParaRPr lang="fr-FR" sz="600" b="0" i="0" u="none" strike="noStrike" dirty="0">
                        <a:effectLst/>
                        <a:latin typeface="MS Sans Serif"/>
                      </a:endParaRPr>
                    </a:p>
                  </a:txBody>
                  <a:tcPr marL="2756" marR="2756" marT="2756" marB="0" anchor="ctr"/>
                </a:tc>
                <a:tc>
                  <a:txBody>
                    <a:bodyPr/>
                    <a:lstStyle/>
                    <a:p>
                      <a:pPr algn="l" fontAlgn="b"/>
                      <a:endParaRPr lang="fr-FR" sz="600" b="0" i="0" u="none" strike="noStrike" dirty="0">
                        <a:effectLst/>
                        <a:latin typeface="MS Sans Serif"/>
                      </a:endParaRPr>
                    </a:p>
                  </a:txBody>
                  <a:tcPr marL="2756" marR="2756" marT="2756" marB="0" anchor="ctr"/>
                </a:tc>
                <a:extLst>
                  <a:ext uri="{0D108BD9-81ED-4DB2-BD59-A6C34878D82A}">
                    <a16:rowId xmlns:a16="http://schemas.microsoft.com/office/drawing/2014/main" val="1902162838"/>
                  </a:ext>
                </a:extLst>
              </a:tr>
              <a:tr h="135991">
                <a:tc>
                  <a:txBody>
                    <a:bodyPr/>
                    <a:lstStyle/>
                    <a:p>
                      <a:pPr algn="ctr" fontAlgn="b"/>
                      <a:r>
                        <a:rPr lang="fr-FR" sz="600" b="1" u="none" strike="noStrike" dirty="0" smtClean="0">
                          <a:effectLst/>
                        </a:rPr>
                        <a:t>91</a:t>
                      </a:r>
                      <a:endParaRPr lang="fr-FR" sz="600" b="1" i="0" u="none" strike="noStrike" dirty="0">
                        <a:effectLst/>
                        <a:latin typeface="MS Sans Serif"/>
                      </a:endParaRPr>
                    </a:p>
                  </a:txBody>
                  <a:tcPr marL="2756" marR="2756" marT="2756" marB="0" anchor="ctr"/>
                </a:tc>
                <a:tc>
                  <a:txBody>
                    <a:bodyPr/>
                    <a:lstStyle/>
                    <a:p>
                      <a:pPr algn="l" fontAlgn="b"/>
                      <a:r>
                        <a:rPr lang="fr-FR" sz="600" u="none" strike="noStrike" dirty="0">
                          <a:effectLst/>
                        </a:rPr>
                        <a:t>GROUPE HOSPITALIER NORD ESSONNE</a:t>
                      </a:r>
                      <a:endParaRPr lang="fr-FR" sz="600" b="0" i="0" u="none" strike="noStrike" dirty="0">
                        <a:effectLst/>
                        <a:latin typeface="MS Sans Serif"/>
                      </a:endParaRPr>
                    </a:p>
                  </a:txBody>
                  <a:tcPr marL="2756" marR="2756" marT="2756" marB="0" anchor="ctr"/>
                </a:tc>
                <a:tc>
                  <a:txBody>
                    <a:bodyPr/>
                    <a:lstStyle/>
                    <a:p>
                      <a:pPr algn="l" fontAlgn="b"/>
                      <a:r>
                        <a:rPr lang="fr-FR" sz="600" u="none" strike="noStrike">
                          <a:effectLst/>
                        </a:rPr>
                        <a:t>CH</a:t>
                      </a:r>
                      <a:endParaRPr lang="fr-FR" sz="600" b="0" i="0" u="none" strike="noStrike">
                        <a:effectLst/>
                        <a:latin typeface="MS Sans Serif"/>
                      </a:endParaRPr>
                    </a:p>
                  </a:txBody>
                  <a:tcPr marL="2756" marR="2756" marT="2756" marB="0" anchor="ctr"/>
                </a:tc>
                <a:tc>
                  <a:txBody>
                    <a:bodyPr/>
                    <a:lstStyle/>
                    <a:p>
                      <a:pPr algn="l" fontAlgn="b"/>
                      <a:r>
                        <a:rPr lang="fr-FR" sz="600" u="none" strike="noStrike">
                          <a:effectLst/>
                        </a:rPr>
                        <a:t>              1,00 </a:t>
                      </a:r>
                      <a:endParaRPr lang="fr-FR" sz="600" b="0" i="0" u="none" strike="noStrike">
                        <a:effectLst/>
                        <a:latin typeface="MS Sans Serif"/>
                      </a:endParaRPr>
                    </a:p>
                  </a:txBody>
                  <a:tcPr marL="2756" marR="2756" marT="2756" marB="0" anchor="ctr"/>
                </a:tc>
                <a:tc>
                  <a:txBody>
                    <a:bodyPr/>
                    <a:lstStyle/>
                    <a:p>
                      <a:pPr algn="l" fontAlgn="b"/>
                      <a:endParaRPr lang="fr-FR" sz="600" b="0" i="0" u="none" strike="noStrike">
                        <a:effectLst/>
                        <a:latin typeface="MS Sans Serif"/>
                      </a:endParaRPr>
                    </a:p>
                  </a:txBody>
                  <a:tcPr marL="2756" marR="2756" marT="2756" marB="0" anchor="ctr"/>
                </a:tc>
                <a:tc>
                  <a:txBody>
                    <a:bodyPr/>
                    <a:lstStyle/>
                    <a:p>
                      <a:pPr algn="l" fontAlgn="b"/>
                      <a:endParaRPr lang="fr-FR" sz="600" b="0" i="0" u="none" strike="noStrike">
                        <a:effectLst/>
                        <a:latin typeface="MS Sans Serif"/>
                      </a:endParaRPr>
                    </a:p>
                  </a:txBody>
                  <a:tcPr marL="2756" marR="2756" marT="2756" marB="0" anchor="ctr"/>
                </a:tc>
                <a:extLst>
                  <a:ext uri="{0D108BD9-81ED-4DB2-BD59-A6C34878D82A}">
                    <a16:rowId xmlns:a16="http://schemas.microsoft.com/office/drawing/2014/main" val="2033029654"/>
                  </a:ext>
                </a:extLst>
              </a:tr>
              <a:tr h="135991">
                <a:tc>
                  <a:txBody>
                    <a:bodyPr/>
                    <a:lstStyle/>
                    <a:p>
                      <a:pPr algn="ctr" fontAlgn="b"/>
                      <a:endParaRPr lang="fr-FR" sz="600" b="1" i="0" u="none" strike="noStrike" dirty="0">
                        <a:effectLst/>
                        <a:latin typeface="MS Sans Serif"/>
                      </a:endParaRPr>
                    </a:p>
                  </a:txBody>
                  <a:tcPr marL="2756" marR="2756" marT="2756" marB="0" anchor="ctr"/>
                </a:tc>
                <a:tc>
                  <a:txBody>
                    <a:bodyPr/>
                    <a:lstStyle/>
                    <a:p>
                      <a:pPr algn="l" fontAlgn="b"/>
                      <a:r>
                        <a:rPr lang="fr-FR" sz="600" u="none" strike="noStrike" dirty="0">
                          <a:effectLst/>
                        </a:rPr>
                        <a:t>MOULIN DES ADOS</a:t>
                      </a:r>
                      <a:endParaRPr lang="fr-FR" sz="600" b="0" i="0" u="none" strike="noStrike" dirty="0">
                        <a:effectLst/>
                        <a:latin typeface="MS Sans Serif"/>
                      </a:endParaRPr>
                    </a:p>
                  </a:txBody>
                  <a:tcPr marL="2756" marR="2756" marT="2756" marB="0" anchor="ctr"/>
                </a:tc>
                <a:tc>
                  <a:txBody>
                    <a:bodyPr/>
                    <a:lstStyle/>
                    <a:p>
                      <a:pPr algn="l" fontAlgn="b"/>
                      <a:r>
                        <a:rPr lang="fr-FR" sz="600" u="none" strike="noStrike" dirty="0">
                          <a:effectLst/>
                        </a:rPr>
                        <a:t>EBL</a:t>
                      </a:r>
                      <a:endParaRPr lang="fr-FR" sz="600" b="0" i="0" u="none" strike="noStrike" dirty="0">
                        <a:effectLst/>
                        <a:latin typeface="MS Sans Serif"/>
                      </a:endParaRPr>
                    </a:p>
                  </a:txBody>
                  <a:tcPr marL="2756" marR="2756" marT="2756" marB="0" anchor="ctr"/>
                </a:tc>
                <a:tc>
                  <a:txBody>
                    <a:bodyPr/>
                    <a:lstStyle/>
                    <a:p>
                      <a:pPr algn="l" fontAlgn="b"/>
                      <a:r>
                        <a:rPr lang="fr-FR" sz="600" u="none" strike="noStrike" dirty="0">
                          <a:effectLst/>
                        </a:rPr>
                        <a:t>              1,00 </a:t>
                      </a:r>
                      <a:endParaRPr lang="fr-FR" sz="600" b="0" i="0" u="none" strike="noStrike" dirty="0">
                        <a:effectLst/>
                        <a:latin typeface="MS Sans Serif"/>
                      </a:endParaRPr>
                    </a:p>
                  </a:txBody>
                  <a:tcPr marL="2756" marR="2756" marT="2756" marB="0" anchor="ctr"/>
                </a:tc>
                <a:tc>
                  <a:txBody>
                    <a:bodyPr/>
                    <a:lstStyle/>
                    <a:p>
                      <a:pPr algn="l" fontAlgn="b"/>
                      <a:endParaRPr lang="fr-FR" sz="600" b="0" i="0" u="none" strike="noStrike">
                        <a:effectLst/>
                        <a:latin typeface="MS Sans Serif"/>
                      </a:endParaRPr>
                    </a:p>
                  </a:txBody>
                  <a:tcPr marL="2756" marR="2756" marT="2756" marB="0" anchor="ctr"/>
                </a:tc>
                <a:tc>
                  <a:txBody>
                    <a:bodyPr/>
                    <a:lstStyle/>
                    <a:p>
                      <a:pPr algn="l" fontAlgn="b"/>
                      <a:endParaRPr lang="fr-FR" sz="600" b="0" i="0" u="none" strike="noStrike" dirty="0">
                        <a:effectLst/>
                        <a:latin typeface="MS Sans Serif"/>
                      </a:endParaRPr>
                    </a:p>
                  </a:txBody>
                  <a:tcPr marL="2756" marR="2756" marT="2756" marB="0" anchor="ctr"/>
                </a:tc>
                <a:extLst>
                  <a:ext uri="{0D108BD9-81ED-4DB2-BD59-A6C34878D82A}">
                    <a16:rowId xmlns:a16="http://schemas.microsoft.com/office/drawing/2014/main" val="2616462150"/>
                  </a:ext>
                </a:extLst>
              </a:tr>
              <a:tr h="135991">
                <a:tc>
                  <a:txBody>
                    <a:bodyPr/>
                    <a:lstStyle/>
                    <a:p>
                      <a:pPr algn="ctr" fontAlgn="b"/>
                      <a:endParaRPr lang="fr-FR" sz="600" b="1" i="0" u="none" strike="noStrike" dirty="0">
                        <a:effectLst/>
                        <a:latin typeface="MS Sans Serif"/>
                      </a:endParaRPr>
                    </a:p>
                  </a:txBody>
                  <a:tcPr marL="2756" marR="2756" marT="2756" marB="0" anchor="ctr"/>
                </a:tc>
                <a:tc>
                  <a:txBody>
                    <a:bodyPr/>
                    <a:lstStyle/>
                    <a:p>
                      <a:pPr algn="l" fontAlgn="b"/>
                      <a:r>
                        <a:rPr lang="fr-FR" sz="600" u="none" strike="noStrike" dirty="0">
                          <a:effectLst/>
                        </a:rPr>
                        <a:t>CLINIQUE CHÂTEAU DU BEL AIR</a:t>
                      </a:r>
                      <a:endParaRPr lang="fr-FR" sz="600" b="0" i="0" u="none" strike="noStrike" dirty="0">
                        <a:effectLst/>
                        <a:latin typeface="MS Sans Serif"/>
                      </a:endParaRPr>
                    </a:p>
                  </a:txBody>
                  <a:tcPr marL="2756" marR="2756" marT="2756" marB="0" anchor="ctr"/>
                </a:tc>
                <a:tc>
                  <a:txBody>
                    <a:bodyPr/>
                    <a:lstStyle/>
                    <a:p>
                      <a:pPr algn="l" fontAlgn="b"/>
                      <a:r>
                        <a:rPr lang="fr-FR" sz="600" u="none" strike="noStrike" dirty="0">
                          <a:effectLst/>
                        </a:rPr>
                        <a:t>EBL</a:t>
                      </a:r>
                      <a:endParaRPr lang="fr-FR" sz="600" b="0" i="0" u="none" strike="noStrike" dirty="0">
                        <a:effectLst/>
                        <a:latin typeface="MS Sans Serif"/>
                      </a:endParaRPr>
                    </a:p>
                  </a:txBody>
                  <a:tcPr marL="2756" marR="2756" marT="2756" marB="0" anchor="ctr"/>
                </a:tc>
                <a:tc>
                  <a:txBody>
                    <a:bodyPr/>
                    <a:lstStyle/>
                    <a:p>
                      <a:pPr algn="l" fontAlgn="b"/>
                      <a:r>
                        <a:rPr lang="fr-FR" sz="600" u="none" strike="noStrike" dirty="0">
                          <a:effectLst/>
                        </a:rPr>
                        <a:t>              1,00 </a:t>
                      </a:r>
                      <a:endParaRPr lang="fr-FR" sz="600" b="0" i="0" u="none" strike="noStrike" dirty="0">
                        <a:effectLst/>
                        <a:latin typeface="MS Sans Serif"/>
                      </a:endParaRPr>
                    </a:p>
                  </a:txBody>
                  <a:tcPr marL="2756" marR="2756" marT="2756" marB="0" anchor="ctr"/>
                </a:tc>
                <a:tc>
                  <a:txBody>
                    <a:bodyPr/>
                    <a:lstStyle/>
                    <a:p>
                      <a:pPr algn="l" fontAlgn="b"/>
                      <a:endParaRPr lang="fr-FR" sz="600" b="0" i="0" u="none" strike="noStrike">
                        <a:effectLst/>
                        <a:latin typeface="MS Sans Serif"/>
                      </a:endParaRPr>
                    </a:p>
                  </a:txBody>
                  <a:tcPr marL="2756" marR="2756" marT="2756" marB="0" anchor="ctr"/>
                </a:tc>
                <a:tc>
                  <a:txBody>
                    <a:bodyPr/>
                    <a:lstStyle/>
                    <a:p>
                      <a:pPr algn="l" fontAlgn="b"/>
                      <a:endParaRPr lang="fr-FR" sz="600" b="0" i="0" u="none" strike="noStrike" dirty="0">
                        <a:effectLst/>
                        <a:latin typeface="MS Sans Serif"/>
                      </a:endParaRPr>
                    </a:p>
                  </a:txBody>
                  <a:tcPr marL="2756" marR="2756" marT="2756" marB="0" anchor="ctr"/>
                </a:tc>
                <a:extLst>
                  <a:ext uri="{0D108BD9-81ED-4DB2-BD59-A6C34878D82A}">
                    <a16:rowId xmlns:a16="http://schemas.microsoft.com/office/drawing/2014/main" val="1920400953"/>
                  </a:ext>
                </a:extLst>
              </a:tr>
              <a:tr h="135991">
                <a:tc>
                  <a:txBody>
                    <a:bodyPr/>
                    <a:lstStyle/>
                    <a:p>
                      <a:pPr algn="ctr" fontAlgn="b"/>
                      <a:r>
                        <a:rPr lang="fr-FR" sz="600" b="1" u="none" strike="noStrike" dirty="0" smtClean="0">
                          <a:effectLst/>
                        </a:rPr>
                        <a:t>92</a:t>
                      </a:r>
                      <a:endParaRPr lang="fr-FR" sz="600" b="1" i="0" u="none" strike="noStrike" dirty="0">
                        <a:effectLst/>
                        <a:latin typeface="MS Sans Serif"/>
                      </a:endParaRPr>
                    </a:p>
                  </a:txBody>
                  <a:tcPr marL="2756" marR="2756" marT="2756" marB="0" anchor="ctr"/>
                </a:tc>
                <a:tc>
                  <a:txBody>
                    <a:bodyPr/>
                    <a:lstStyle/>
                    <a:p>
                      <a:pPr algn="l" fontAlgn="b"/>
                      <a:r>
                        <a:rPr lang="fr-FR" sz="600" u="none" strike="noStrike" dirty="0">
                          <a:effectLst/>
                        </a:rPr>
                        <a:t>CLINIQUE FSEF SCEAUX</a:t>
                      </a:r>
                      <a:endParaRPr lang="fr-FR" sz="600" b="0" i="0" u="none" strike="noStrike" dirty="0">
                        <a:effectLst/>
                        <a:latin typeface="MS Sans Serif"/>
                      </a:endParaRPr>
                    </a:p>
                  </a:txBody>
                  <a:tcPr marL="2756" marR="2756" marT="2756" marB="0" anchor="ctr"/>
                </a:tc>
                <a:tc>
                  <a:txBody>
                    <a:bodyPr/>
                    <a:lstStyle/>
                    <a:p>
                      <a:pPr algn="l" fontAlgn="b"/>
                      <a:r>
                        <a:rPr lang="fr-FR" sz="600" u="none" strike="noStrike">
                          <a:effectLst/>
                        </a:rPr>
                        <a:t>PSPH/EBNL</a:t>
                      </a:r>
                      <a:endParaRPr lang="fr-FR" sz="600" b="0" i="0" u="none" strike="noStrike">
                        <a:effectLst/>
                        <a:latin typeface="MS Sans Serif"/>
                      </a:endParaRPr>
                    </a:p>
                  </a:txBody>
                  <a:tcPr marL="2756" marR="2756" marT="2756" marB="0" anchor="ctr"/>
                </a:tc>
                <a:tc>
                  <a:txBody>
                    <a:bodyPr/>
                    <a:lstStyle/>
                    <a:p>
                      <a:pPr algn="l" fontAlgn="b"/>
                      <a:r>
                        <a:rPr lang="fr-FR" sz="600" u="none" strike="noStrike">
                          <a:effectLst/>
                        </a:rPr>
                        <a:t>              1,00 </a:t>
                      </a:r>
                      <a:endParaRPr lang="fr-FR" sz="600" b="0" i="0" u="none" strike="noStrike">
                        <a:effectLst/>
                        <a:latin typeface="MS Sans Serif"/>
                      </a:endParaRPr>
                    </a:p>
                  </a:txBody>
                  <a:tcPr marL="2756" marR="2756" marT="2756" marB="0" anchor="ctr"/>
                </a:tc>
                <a:tc>
                  <a:txBody>
                    <a:bodyPr/>
                    <a:lstStyle/>
                    <a:p>
                      <a:pPr algn="l" fontAlgn="b"/>
                      <a:endParaRPr lang="fr-FR" sz="600" b="0" i="0" u="none" strike="noStrike" dirty="0">
                        <a:effectLst/>
                        <a:latin typeface="MS Sans Serif"/>
                      </a:endParaRPr>
                    </a:p>
                  </a:txBody>
                  <a:tcPr marL="2756" marR="2756" marT="2756" marB="0" anchor="ctr"/>
                </a:tc>
                <a:tc>
                  <a:txBody>
                    <a:bodyPr/>
                    <a:lstStyle/>
                    <a:p>
                      <a:pPr algn="l" fontAlgn="b"/>
                      <a:endParaRPr lang="fr-FR" sz="600" b="0" i="0" u="none" strike="noStrike">
                        <a:effectLst/>
                        <a:latin typeface="MS Sans Serif"/>
                      </a:endParaRPr>
                    </a:p>
                  </a:txBody>
                  <a:tcPr marL="2756" marR="2756" marT="2756" marB="0" anchor="ctr"/>
                </a:tc>
                <a:extLst>
                  <a:ext uri="{0D108BD9-81ED-4DB2-BD59-A6C34878D82A}">
                    <a16:rowId xmlns:a16="http://schemas.microsoft.com/office/drawing/2014/main" val="1653978154"/>
                  </a:ext>
                </a:extLst>
              </a:tr>
              <a:tr h="135991">
                <a:tc>
                  <a:txBody>
                    <a:bodyPr/>
                    <a:lstStyle/>
                    <a:p>
                      <a:pPr algn="ctr" fontAlgn="b"/>
                      <a:endParaRPr lang="fr-FR" sz="600" b="1" i="0" u="none" strike="noStrike" dirty="0">
                        <a:effectLst/>
                        <a:latin typeface="MS Sans Serif"/>
                      </a:endParaRPr>
                    </a:p>
                  </a:txBody>
                  <a:tcPr marL="2756" marR="2756" marT="2756" marB="0" anchor="ctr"/>
                </a:tc>
                <a:tc>
                  <a:txBody>
                    <a:bodyPr/>
                    <a:lstStyle/>
                    <a:p>
                      <a:pPr algn="l" fontAlgn="b"/>
                      <a:r>
                        <a:rPr lang="fr-FR" sz="600" u="none" strike="noStrike" dirty="0">
                          <a:effectLst/>
                        </a:rPr>
                        <a:t>ETAB.PUBLIC DE SANTE ERASME</a:t>
                      </a:r>
                      <a:endParaRPr lang="fr-FR" sz="600" b="0" i="0" u="none" strike="noStrike" dirty="0">
                        <a:effectLst/>
                        <a:latin typeface="MS Sans Serif"/>
                      </a:endParaRPr>
                    </a:p>
                  </a:txBody>
                  <a:tcPr marL="2756" marR="2756" marT="2756" marB="0" anchor="ctr"/>
                </a:tc>
                <a:tc>
                  <a:txBody>
                    <a:bodyPr/>
                    <a:lstStyle/>
                    <a:p>
                      <a:pPr algn="l" fontAlgn="b"/>
                      <a:r>
                        <a:rPr lang="fr-FR" sz="600" u="none" strike="noStrike">
                          <a:effectLst/>
                        </a:rPr>
                        <a:t>CH</a:t>
                      </a:r>
                      <a:endParaRPr lang="fr-FR" sz="600" b="0" i="0" u="none" strike="noStrike">
                        <a:effectLst/>
                        <a:latin typeface="MS Sans Serif"/>
                      </a:endParaRPr>
                    </a:p>
                  </a:txBody>
                  <a:tcPr marL="2756" marR="2756" marT="2756" marB="0" anchor="ctr"/>
                </a:tc>
                <a:tc>
                  <a:txBody>
                    <a:bodyPr/>
                    <a:lstStyle/>
                    <a:p>
                      <a:pPr algn="l" fontAlgn="b"/>
                      <a:r>
                        <a:rPr lang="fr-FR" sz="600" u="none" strike="noStrike">
                          <a:effectLst/>
                        </a:rPr>
                        <a:t>              1,00 </a:t>
                      </a:r>
                      <a:endParaRPr lang="fr-FR" sz="600" b="0" i="0" u="none" strike="noStrike">
                        <a:effectLst/>
                        <a:latin typeface="MS Sans Serif"/>
                      </a:endParaRPr>
                    </a:p>
                  </a:txBody>
                  <a:tcPr marL="2756" marR="2756" marT="2756" marB="0" anchor="ctr"/>
                </a:tc>
                <a:tc>
                  <a:txBody>
                    <a:bodyPr/>
                    <a:lstStyle/>
                    <a:p>
                      <a:pPr algn="l" fontAlgn="b"/>
                      <a:endParaRPr lang="fr-FR" sz="600" b="0" i="0" u="none" strike="noStrike" dirty="0">
                        <a:effectLst/>
                        <a:latin typeface="MS Sans Serif"/>
                      </a:endParaRPr>
                    </a:p>
                  </a:txBody>
                  <a:tcPr marL="2756" marR="2756" marT="2756" marB="0" anchor="ctr"/>
                </a:tc>
                <a:tc>
                  <a:txBody>
                    <a:bodyPr/>
                    <a:lstStyle/>
                    <a:p>
                      <a:pPr algn="l" fontAlgn="b"/>
                      <a:endParaRPr lang="fr-FR" sz="600" b="0" i="0" u="none" strike="noStrike">
                        <a:effectLst/>
                        <a:latin typeface="MS Sans Serif"/>
                      </a:endParaRPr>
                    </a:p>
                  </a:txBody>
                  <a:tcPr marL="2756" marR="2756" marT="2756" marB="0" anchor="ctr"/>
                </a:tc>
                <a:extLst>
                  <a:ext uri="{0D108BD9-81ED-4DB2-BD59-A6C34878D82A}">
                    <a16:rowId xmlns:a16="http://schemas.microsoft.com/office/drawing/2014/main" val="3737301842"/>
                  </a:ext>
                </a:extLst>
              </a:tr>
              <a:tr h="135991">
                <a:tc>
                  <a:txBody>
                    <a:bodyPr/>
                    <a:lstStyle/>
                    <a:p>
                      <a:pPr algn="ctr" fontAlgn="b"/>
                      <a:endParaRPr lang="fr-FR" sz="600" b="1" i="0" u="none" strike="noStrike" dirty="0">
                        <a:effectLst/>
                        <a:latin typeface="MS Sans Serif"/>
                      </a:endParaRPr>
                    </a:p>
                  </a:txBody>
                  <a:tcPr marL="2756" marR="2756" marT="2756" marB="0" anchor="ctr"/>
                </a:tc>
                <a:tc>
                  <a:txBody>
                    <a:bodyPr/>
                    <a:lstStyle/>
                    <a:p>
                      <a:pPr algn="l" fontAlgn="b"/>
                      <a:r>
                        <a:rPr lang="fr-FR" sz="600" u="none" strike="noStrike" dirty="0">
                          <a:effectLst/>
                        </a:rPr>
                        <a:t>HDJ ATELIER THERAP ELAN RETROUVE</a:t>
                      </a:r>
                      <a:endParaRPr lang="fr-FR" sz="600" b="0" i="0" u="none" strike="noStrike" dirty="0">
                        <a:effectLst/>
                        <a:latin typeface="MS Sans Serif"/>
                      </a:endParaRPr>
                    </a:p>
                  </a:txBody>
                  <a:tcPr marL="2756" marR="2756" marT="2756" marB="0" anchor="ctr"/>
                </a:tc>
                <a:tc>
                  <a:txBody>
                    <a:bodyPr/>
                    <a:lstStyle/>
                    <a:p>
                      <a:pPr algn="l" fontAlgn="b"/>
                      <a:r>
                        <a:rPr lang="fr-FR" sz="600" u="none" strike="noStrike">
                          <a:effectLst/>
                        </a:rPr>
                        <a:t>PSPH/EBNL</a:t>
                      </a:r>
                      <a:endParaRPr lang="fr-FR" sz="600" b="0" i="0" u="none" strike="noStrike">
                        <a:effectLst/>
                        <a:latin typeface="MS Sans Serif"/>
                      </a:endParaRPr>
                    </a:p>
                  </a:txBody>
                  <a:tcPr marL="2756" marR="2756" marT="2756" marB="0" anchor="ctr"/>
                </a:tc>
                <a:tc>
                  <a:txBody>
                    <a:bodyPr/>
                    <a:lstStyle/>
                    <a:p>
                      <a:pPr algn="l" fontAlgn="b"/>
                      <a:r>
                        <a:rPr lang="fr-FR" sz="600" u="none" strike="noStrike">
                          <a:effectLst/>
                        </a:rPr>
                        <a:t>                  -   </a:t>
                      </a:r>
                      <a:endParaRPr lang="fr-FR" sz="600" b="0" i="0" u="none" strike="noStrike">
                        <a:effectLst/>
                        <a:latin typeface="MS Sans Serif"/>
                      </a:endParaRPr>
                    </a:p>
                  </a:txBody>
                  <a:tcPr marL="2756" marR="2756" marT="2756" marB="0" anchor="ctr"/>
                </a:tc>
                <a:tc>
                  <a:txBody>
                    <a:bodyPr/>
                    <a:lstStyle/>
                    <a:p>
                      <a:pPr algn="l" fontAlgn="b"/>
                      <a:r>
                        <a:rPr lang="fr-FR" sz="600" u="none" strike="noStrike">
                          <a:effectLst/>
                        </a:rPr>
                        <a:t>              1,00 </a:t>
                      </a:r>
                      <a:endParaRPr lang="fr-FR" sz="600" b="0" i="0" u="none" strike="noStrike">
                        <a:effectLst/>
                        <a:latin typeface="MS Sans Serif"/>
                      </a:endParaRPr>
                    </a:p>
                  </a:txBody>
                  <a:tcPr marL="2756" marR="2756" marT="2756" marB="0" anchor="ctr"/>
                </a:tc>
                <a:tc>
                  <a:txBody>
                    <a:bodyPr/>
                    <a:lstStyle/>
                    <a:p>
                      <a:pPr algn="l" fontAlgn="b"/>
                      <a:endParaRPr lang="fr-FR" sz="600" b="0" i="0" u="none" strike="noStrike">
                        <a:effectLst/>
                        <a:latin typeface="MS Sans Serif"/>
                      </a:endParaRPr>
                    </a:p>
                  </a:txBody>
                  <a:tcPr marL="2756" marR="2756" marT="2756" marB="0" anchor="ctr"/>
                </a:tc>
                <a:extLst>
                  <a:ext uri="{0D108BD9-81ED-4DB2-BD59-A6C34878D82A}">
                    <a16:rowId xmlns:a16="http://schemas.microsoft.com/office/drawing/2014/main" val="975521309"/>
                  </a:ext>
                </a:extLst>
              </a:tr>
              <a:tr h="135991">
                <a:tc>
                  <a:txBody>
                    <a:bodyPr/>
                    <a:lstStyle/>
                    <a:p>
                      <a:pPr algn="ctr" fontAlgn="b"/>
                      <a:endParaRPr lang="fr-FR" sz="600" b="1" i="0" u="none" strike="noStrike" dirty="0">
                        <a:effectLst/>
                        <a:latin typeface="MS Sans Serif"/>
                      </a:endParaRPr>
                    </a:p>
                  </a:txBody>
                  <a:tcPr marL="2756" marR="2756" marT="2756" marB="0" anchor="ctr"/>
                </a:tc>
                <a:tc>
                  <a:txBody>
                    <a:bodyPr/>
                    <a:lstStyle/>
                    <a:p>
                      <a:pPr algn="l" fontAlgn="b"/>
                      <a:r>
                        <a:rPr lang="fr-FR" sz="600" u="none" strike="noStrike" dirty="0">
                          <a:effectLst/>
                        </a:rPr>
                        <a:t>CENTRE DU PARC DE SAINT CLOUD AVRAY</a:t>
                      </a:r>
                      <a:endParaRPr lang="fr-FR" sz="600" b="0" i="0" u="none" strike="noStrike" dirty="0">
                        <a:effectLst/>
                        <a:latin typeface="MS Sans Serif"/>
                      </a:endParaRPr>
                    </a:p>
                  </a:txBody>
                  <a:tcPr marL="2756" marR="2756" marT="2756" marB="0" anchor="ctr"/>
                </a:tc>
                <a:tc>
                  <a:txBody>
                    <a:bodyPr/>
                    <a:lstStyle/>
                    <a:p>
                      <a:pPr algn="l" fontAlgn="b"/>
                      <a:r>
                        <a:rPr lang="fr-FR" sz="600" u="none" strike="noStrike">
                          <a:effectLst/>
                        </a:rPr>
                        <a:t>PSPH/EBNL</a:t>
                      </a:r>
                      <a:endParaRPr lang="fr-FR" sz="600" b="0" i="0" u="none" strike="noStrike">
                        <a:effectLst/>
                        <a:latin typeface="MS Sans Serif"/>
                      </a:endParaRPr>
                    </a:p>
                  </a:txBody>
                  <a:tcPr marL="2756" marR="2756" marT="2756" marB="0" anchor="ctr"/>
                </a:tc>
                <a:tc>
                  <a:txBody>
                    <a:bodyPr/>
                    <a:lstStyle/>
                    <a:p>
                      <a:pPr algn="l" fontAlgn="b"/>
                      <a:r>
                        <a:rPr lang="fr-FR" sz="600" u="none" strike="noStrike">
                          <a:effectLst/>
                        </a:rPr>
                        <a:t>                  -   </a:t>
                      </a:r>
                      <a:endParaRPr lang="fr-FR" sz="600" b="0" i="0" u="none" strike="noStrike">
                        <a:effectLst/>
                        <a:latin typeface="MS Sans Serif"/>
                      </a:endParaRPr>
                    </a:p>
                  </a:txBody>
                  <a:tcPr marL="2756" marR="2756" marT="2756" marB="0" anchor="ctr"/>
                </a:tc>
                <a:tc>
                  <a:txBody>
                    <a:bodyPr/>
                    <a:lstStyle/>
                    <a:p>
                      <a:pPr algn="l" fontAlgn="b"/>
                      <a:r>
                        <a:rPr lang="fr-FR" sz="600" u="none" strike="noStrike" dirty="0">
                          <a:effectLst/>
                        </a:rPr>
                        <a:t>              1,00 </a:t>
                      </a:r>
                      <a:endParaRPr lang="fr-FR" sz="600" b="0" i="0" u="none" strike="noStrike" dirty="0">
                        <a:effectLst/>
                        <a:latin typeface="MS Sans Serif"/>
                      </a:endParaRPr>
                    </a:p>
                  </a:txBody>
                  <a:tcPr marL="2756" marR="2756" marT="2756" marB="0" anchor="ctr"/>
                </a:tc>
                <a:tc>
                  <a:txBody>
                    <a:bodyPr/>
                    <a:lstStyle/>
                    <a:p>
                      <a:pPr algn="l" fontAlgn="b"/>
                      <a:endParaRPr lang="fr-FR" sz="600" b="0" i="0" u="none" strike="noStrike">
                        <a:effectLst/>
                        <a:latin typeface="MS Sans Serif"/>
                      </a:endParaRPr>
                    </a:p>
                  </a:txBody>
                  <a:tcPr marL="2756" marR="2756" marT="2756" marB="0" anchor="ctr"/>
                </a:tc>
                <a:extLst>
                  <a:ext uri="{0D108BD9-81ED-4DB2-BD59-A6C34878D82A}">
                    <a16:rowId xmlns:a16="http://schemas.microsoft.com/office/drawing/2014/main" val="3606287659"/>
                  </a:ext>
                </a:extLst>
              </a:tr>
              <a:tr h="135991">
                <a:tc>
                  <a:txBody>
                    <a:bodyPr/>
                    <a:lstStyle/>
                    <a:p>
                      <a:pPr algn="ctr" fontAlgn="b"/>
                      <a:endParaRPr lang="fr-FR" sz="600" b="1" i="0" u="none" strike="noStrike" dirty="0">
                        <a:effectLst/>
                        <a:latin typeface="MS Sans Serif"/>
                      </a:endParaRPr>
                    </a:p>
                  </a:txBody>
                  <a:tcPr marL="2756" marR="2756" marT="2756" marB="0" anchor="ctr"/>
                </a:tc>
                <a:tc>
                  <a:txBody>
                    <a:bodyPr/>
                    <a:lstStyle/>
                    <a:p>
                      <a:pPr algn="l" fontAlgn="b"/>
                      <a:r>
                        <a:rPr lang="fr-FR" sz="600" u="none" strike="noStrike" dirty="0">
                          <a:effectLst/>
                        </a:rPr>
                        <a:t>CENTRE DENISE CROISSANT</a:t>
                      </a:r>
                      <a:endParaRPr lang="fr-FR" sz="600" b="0" i="0" u="none" strike="noStrike" dirty="0">
                        <a:effectLst/>
                        <a:latin typeface="MS Sans Serif"/>
                      </a:endParaRPr>
                    </a:p>
                  </a:txBody>
                  <a:tcPr marL="2756" marR="2756" marT="2756" marB="0" anchor="ctr"/>
                </a:tc>
                <a:tc>
                  <a:txBody>
                    <a:bodyPr/>
                    <a:lstStyle/>
                    <a:p>
                      <a:pPr algn="l" fontAlgn="b"/>
                      <a:r>
                        <a:rPr lang="fr-FR" sz="600" u="none" strike="noStrike">
                          <a:effectLst/>
                        </a:rPr>
                        <a:t>PSPH/EBNL</a:t>
                      </a:r>
                      <a:endParaRPr lang="fr-FR" sz="600" b="0" i="0" u="none" strike="noStrike">
                        <a:effectLst/>
                        <a:latin typeface="MS Sans Serif"/>
                      </a:endParaRPr>
                    </a:p>
                  </a:txBody>
                  <a:tcPr marL="2756" marR="2756" marT="2756" marB="0" anchor="ctr"/>
                </a:tc>
                <a:tc>
                  <a:txBody>
                    <a:bodyPr/>
                    <a:lstStyle/>
                    <a:p>
                      <a:pPr algn="l" fontAlgn="b"/>
                      <a:r>
                        <a:rPr lang="fr-FR" sz="600" u="none" strike="noStrike">
                          <a:effectLst/>
                        </a:rPr>
                        <a:t>                  -   </a:t>
                      </a:r>
                      <a:endParaRPr lang="fr-FR" sz="600" b="0" i="0" u="none" strike="noStrike">
                        <a:effectLst/>
                        <a:latin typeface="MS Sans Serif"/>
                      </a:endParaRPr>
                    </a:p>
                  </a:txBody>
                  <a:tcPr marL="2756" marR="2756" marT="2756" marB="0" anchor="ctr"/>
                </a:tc>
                <a:tc>
                  <a:txBody>
                    <a:bodyPr/>
                    <a:lstStyle/>
                    <a:p>
                      <a:pPr algn="l" fontAlgn="b"/>
                      <a:r>
                        <a:rPr lang="fr-FR" sz="600" u="none" strike="noStrike">
                          <a:effectLst/>
                        </a:rPr>
                        <a:t>              1,00 </a:t>
                      </a:r>
                      <a:endParaRPr lang="fr-FR" sz="600" b="0" i="0" u="none" strike="noStrike">
                        <a:effectLst/>
                        <a:latin typeface="MS Sans Serif"/>
                      </a:endParaRPr>
                    </a:p>
                  </a:txBody>
                  <a:tcPr marL="2756" marR="2756" marT="2756" marB="0" anchor="ctr"/>
                </a:tc>
                <a:tc>
                  <a:txBody>
                    <a:bodyPr/>
                    <a:lstStyle/>
                    <a:p>
                      <a:pPr algn="l" fontAlgn="b"/>
                      <a:endParaRPr lang="fr-FR" sz="600" b="0" i="0" u="none" strike="noStrike" dirty="0">
                        <a:effectLst/>
                        <a:latin typeface="MS Sans Serif"/>
                      </a:endParaRPr>
                    </a:p>
                  </a:txBody>
                  <a:tcPr marL="2756" marR="2756" marT="2756" marB="0" anchor="ctr"/>
                </a:tc>
                <a:extLst>
                  <a:ext uri="{0D108BD9-81ED-4DB2-BD59-A6C34878D82A}">
                    <a16:rowId xmlns:a16="http://schemas.microsoft.com/office/drawing/2014/main" val="1636542762"/>
                  </a:ext>
                </a:extLst>
              </a:tr>
              <a:tr h="135991">
                <a:tc>
                  <a:txBody>
                    <a:bodyPr/>
                    <a:lstStyle/>
                    <a:p>
                      <a:pPr algn="ctr" fontAlgn="b"/>
                      <a:endParaRPr lang="fr-FR" sz="600" b="1" i="0" u="none" strike="noStrike" dirty="0">
                        <a:effectLst/>
                        <a:latin typeface="MS Sans Serif"/>
                      </a:endParaRPr>
                    </a:p>
                  </a:txBody>
                  <a:tcPr marL="2756" marR="2756" marT="2756" marB="0" anchor="ctr"/>
                </a:tc>
                <a:tc>
                  <a:txBody>
                    <a:bodyPr/>
                    <a:lstStyle/>
                    <a:p>
                      <a:pPr algn="l" fontAlgn="b"/>
                      <a:r>
                        <a:rPr lang="fr-FR" sz="600" u="none" strike="noStrike" dirty="0">
                          <a:effectLst/>
                        </a:rPr>
                        <a:t>HDJ  LES LIERRES</a:t>
                      </a:r>
                      <a:endParaRPr lang="fr-FR" sz="600" b="0" i="0" u="none" strike="noStrike" dirty="0">
                        <a:effectLst/>
                        <a:latin typeface="MS Sans Serif"/>
                      </a:endParaRPr>
                    </a:p>
                  </a:txBody>
                  <a:tcPr marL="2756" marR="2756" marT="2756" marB="0" anchor="ctr"/>
                </a:tc>
                <a:tc>
                  <a:txBody>
                    <a:bodyPr/>
                    <a:lstStyle/>
                    <a:p>
                      <a:pPr algn="l" fontAlgn="b"/>
                      <a:r>
                        <a:rPr lang="fr-FR" sz="600" u="none" strike="noStrike">
                          <a:effectLst/>
                        </a:rPr>
                        <a:t>PSPH/EBNL</a:t>
                      </a:r>
                      <a:endParaRPr lang="fr-FR" sz="600" b="0" i="0" u="none" strike="noStrike">
                        <a:effectLst/>
                        <a:latin typeface="MS Sans Serif"/>
                      </a:endParaRPr>
                    </a:p>
                  </a:txBody>
                  <a:tcPr marL="2756" marR="2756" marT="2756" marB="0" anchor="ctr"/>
                </a:tc>
                <a:tc>
                  <a:txBody>
                    <a:bodyPr/>
                    <a:lstStyle/>
                    <a:p>
                      <a:pPr algn="l" fontAlgn="b"/>
                      <a:r>
                        <a:rPr lang="fr-FR" sz="600" u="none" strike="noStrike" dirty="0">
                          <a:effectLst/>
                        </a:rPr>
                        <a:t>                  -   </a:t>
                      </a:r>
                      <a:endParaRPr lang="fr-FR" sz="600" b="0" i="0" u="none" strike="noStrike" dirty="0">
                        <a:effectLst/>
                        <a:latin typeface="MS Sans Serif"/>
                      </a:endParaRPr>
                    </a:p>
                  </a:txBody>
                  <a:tcPr marL="2756" marR="2756" marT="2756" marB="0" anchor="ctr"/>
                </a:tc>
                <a:tc>
                  <a:txBody>
                    <a:bodyPr/>
                    <a:lstStyle/>
                    <a:p>
                      <a:pPr algn="l" fontAlgn="b"/>
                      <a:r>
                        <a:rPr lang="fr-FR" sz="600" u="none" strike="noStrike" dirty="0">
                          <a:effectLst/>
                        </a:rPr>
                        <a:t>              1,00 </a:t>
                      </a:r>
                      <a:endParaRPr lang="fr-FR" sz="600" b="0" i="0" u="none" strike="noStrike" dirty="0">
                        <a:effectLst/>
                        <a:latin typeface="MS Sans Serif"/>
                      </a:endParaRPr>
                    </a:p>
                  </a:txBody>
                  <a:tcPr marL="2756" marR="2756" marT="2756" marB="0" anchor="ctr"/>
                </a:tc>
                <a:tc>
                  <a:txBody>
                    <a:bodyPr/>
                    <a:lstStyle/>
                    <a:p>
                      <a:pPr algn="l" fontAlgn="b"/>
                      <a:endParaRPr lang="fr-FR" sz="600" b="0" i="0" u="none" strike="noStrike">
                        <a:effectLst/>
                        <a:latin typeface="MS Sans Serif"/>
                      </a:endParaRPr>
                    </a:p>
                  </a:txBody>
                  <a:tcPr marL="2756" marR="2756" marT="2756" marB="0" anchor="ctr"/>
                </a:tc>
                <a:extLst>
                  <a:ext uri="{0D108BD9-81ED-4DB2-BD59-A6C34878D82A}">
                    <a16:rowId xmlns:a16="http://schemas.microsoft.com/office/drawing/2014/main" val="3354995680"/>
                  </a:ext>
                </a:extLst>
              </a:tr>
              <a:tr h="135991">
                <a:tc>
                  <a:txBody>
                    <a:bodyPr/>
                    <a:lstStyle/>
                    <a:p>
                      <a:pPr algn="ctr" fontAlgn="b"/>
                      <a:r>
                        <a:rPr lang="fr-FR" sz="600" b="1" u="none" strike="noStrike" dirty="0" smtClean="0">
                          <a:effectLst/>
                        </a:rPr>
                        <a:t>93</a:t>
                      </a:r>
                      <a:endParaRPr lang="fr-FR" sz="600" b="1" i="0" u="none" strike="noStrike" dirty="0">
                        <a:effectLst/>
                        <a:latin typeface="MS Sans Serif"/>
                      </a:endParaRPr>
                    </a:p>
                  </a:txBody>
                  <a:tcPr marL="2756" marR="2756" marT="2756" marB="0" anchor="ctr"/>
                </a:tc>
                <a:tc>
                  <a:txBody>
                    <a:bodyPr/>
                    <a:lstStyle/>
                    <a:p>
                      <a:pPr algn="l" fontAlgn="b"/>
                      <a:r>
                        <a:rPr lang="fr-FR" sz="600" u="none" strike="noStrike" dirty="0">
                          <a:effectLst/>
                        </a:rPr>
                        <a:t>C.H. ROBERT BALLANGER</a:t>
                      </a:r>
                      <a:endParaRPr lang="fr-FR" sz="600" b="0" i="0" u="none" strike="noStrike" dirty="0">
                        <a:effectLst/>
                        <a:latin typeface="MS Sans Serif"/>
                      </a:endParaRPr>
                    </a:p>
                  </a:txBody>
                  <a:tcPr marL="2756" marR="2756" marT="2756" marB="0" anchor="ctr"/>
                </a:tc>
                <a:tc>
                  <a:txBody>
                    <a:bodyPr/>
                    <a:lstStyle/>
                    <a:p>
                      <a:pPr algn="l" fontAlgn="b"/>
                      <a:r>
                        <a:rPr lang="fr-FR" sz="600" u="none" strike="noStrike">
                          <a:effectLst/>
                        </a:rPr>
                        <a:t>CH</a:t>
                      </a:r>
                      <a:endParaRPr lang="fr-FR" sz="600" b="0" i="0" u="none" strike="noStrike">
                        <a:effectLst/>
                        <a:latin typeface="MS Sans Serif"/>
                      </a:endParaRPr>
                    </a:p>
                  </a:txBody>
                  <a:tcPr marL="2756" marR="2756" marT="2756" marB="0" anchor="ctr"/>
                </a:tc>
                <a:tc>
                  <a:txBody>
                    <a:bodyPr/>
                    <a:lstStyle/>
                    <a:p>
                      <a:pPr algn="l" fontAlgn="b"/>
                      <a:r>
                        <a:rPr lang="fr-FR" sz="600" u="none" strike="noStrike" dirty="0">
                          <a:effectLst/>
                        </a:rPr>
                        <a:t>              1,00 </a:t>
                      </a:r>
                      <a:endParaRPr lang="fr-FR" sz="600" b="0" i="0" u="none" strike="noStrike" dirty="0">
                        <a:effectLst/>
                        <a:latin typeface="MS Sans Serif"/>
                      </a:endParaRPr>
                    </a:p>
                  </a:txBody>
                  <a:tcPr marL="2756" marR="2756" marT="2756" marB="0" anchor="ctr"/>
                </a:tc>
                <a:tc>
                  <a:txBody>
                    <a:bodyPr/>
                    <a:lstStyle/>
                    <a:p>
                      <a:pPr algn="l" fontAlgn="b"/>
                      <a:endParaRPr lang="fr-FR" sz="600" b="0" i="0" u="none" strike="noStrike" dirty="0">
                        <a:effectLst/>
                        <a:latin typeface="MS Sans Serif"/>
                      </a:endParaRPr>
                    </a:p>
                  </a:txBody>
                  <a:tcPr marL="2756" marR="2756" marT="2756" marB="0" anchor="ctr"/>
                </a:tc>
                <a:tc>
                  <a:txBody>
                    <a:bodyPr/>
                    <a:lstStyle/>
                    <a:p>
                      <a:pPr algn="l" fontAlgn="b"/>
                      <a:endParaRPr lang="fr-FR" sz="600" b="0" i="0" u="none" strike="noStrike">
                        <a:effectLst/>
                        <a:latin typeface="MS Sans Serif"/>
                      </a:endParaRPr>
                    </a:p>
                  </a:txBody>
                  <a:tcPr marL="2756" marR="2756" marT="2756" marB="0" anchor="ctr"/>
                </a:tc>
                <a:extLst>
                  <a:ext uri="{0D108BD9-81ED-4DB2-BD59-A6C34878D82A}">
                    <a16:rowId xmlns:a16="http://schemas.microsoft.com/office/drawing/2014/main" val="2277668747"/>
                  </a:ext>
                </a:extLst>
              </a:tr>
              <a:tr h="135991">
                <a:tc>
                  <a:txBody>
                    <a:bodyPr/>
                    <a:lstStyle/>
                    <a:p>
                      <a:pPr algn="ctr" fontAlgn="b"/>
                      <a:endParaRPr lang="fr-FR" sz="600" b="1" i="0" u="none" strike="noStrike" dirty="0">
                        <a:effectLst/>
                        <a:latin typeface="MS Sans Serif"/>
                      </a:endParaRPr>
                    </a:p>
                  </a:txBody>
                  <a:tcPr marL="2756" marR="2756" marT="2756" marB="0" anchor="ctr"/>
                </a:tc>
                <a:tc>
                  <a:txBody>
                    <a:bodyPr/>
                    <a:lstStyle/>
                    <a:p>
                      <a:pPr algn="l" fontAlgn="b"/>
                      <a:r>
                        <a:rPr lang="fr-FR" sz="600" u="none" strike="noStrike" dirty="0">
                          <a:effectLst/>
                        </a:rPr>
                        <a:t>ET.PUBLIC DE SANTE VILLE-EVRARD</a:t>
                      </a:r>
                      <a:endParaRPr lang="fr-FR" sz="600" b="0" i="0" u="none" strike="noStrike" dirty="0">
                        <a:effectLst/>
                        <a:latin typeface="MS Sans Serif"/>
                      </a:endParaRPr>
                    </a:p>
                  </a:txBody>
                  <a:tcPr marL="2756" marR="2756" marT="2756" marB="0" anchor="ctr"/>
                </a:tc>
                <a:tc>
                  <a:txBody>
                    <a:bodyPr/>
                    <a:lstStyle/>
                    <a:p>
                      <a:pPr algn="l" fontAlgn="b"/>
                      <a:r>
                        <a:rPr lang="fr-FR" sz="600" u="none" strike="noStrike">
                          <a:effectLst/>
                        </a:rPr>
                        <a:t>CH</a:t>
                      </a:r>
                      <a:endParaRPr lang="fr-FR" sz="600" b="0" i="0" u="none" strike="noStrike">
                        <a:effectLst/>
                        <a:latin typeface="MS Sans Serif"/>
                      </a:endParaRPr>
                    </a:p>
                  </a:txBody>
                  <a:tcPr marL="2756" marR="2756" marT="2756" marB="0" anchor="ctr"/>
                </a:tc>
                <a:tc>
                  <a:txBody>
                    <a:bodyPr/>
                    <a:lstStyle/>
                    <a:p>
                      <a:pPr algn="l" fontAlgn="b"/>
                      <a:r>
                        <a:rPr lang="fr-FR" sz="600" u="none" strike="noStrike" dirty="0">
                          <a:effectLst/>
                        </a:rPr>
                        <a:t>              1,00 </a:t>
                      </a:r>
                      <a:endParaRPr lang="fr-FR" sz="600" b="0" i="0" u="none" strike="noStrike" dirty="0">
                        <a:effectLst/>
                        <a:latin typeface="MS Sans Serif"/>
                      </a:endParaRPr>
                    </a:p>
                  </a:txBody>
                  <a:tcPr marL="2756" marR="2756" marT="2756" marB="0" anchor="ctr"/>
                </a:tc>
                <a:tc>
                  <a:txBody>
                    <a:bodyPr/>
                    <a:lstStyle/>
                    <a:p>
                      <a:pPr algn="l" fontAlgn="b"/>
                      <a:endParaRPr lang="fr-FR" sz="600" b="0" i="0" u="none" strike="noStrike" dirty="0">
                        <a:effectLst/>
                        <a:latin typeface="MS Sans Serif"/>
                      </a:endParaRPr>
                    </a:p>
                  </a:txBody>
                  <a:tcPr marL="2756" marR="2756" marT="2756" marB="0" anchor="ctr"/>
                </a:tc>
                <a:tc>
                  <a:txBody>
                    <a:bodyPr/>
                    <a:lstStyle/>
                    <a:p>
                      <a:pPr algn="l" fontAlgn="b"/>
                      <a:endParaRPr lang="fr-FR" sz="600" b="0" i="0" u="none" strike="noStrike">
                        <a:effectLst/>
                        <a:latin typeface="MS Sans Serif"/>
                      </a:endParaRPr>
                    </a:p>
                  </a:txBody>
                  <a:tcPr marL="2756" marR="2756" marT="2756" marB="0" anchor="ctr"/>
                </a:tc>
                <a:extLst>
                  <a:ext uri="{0D108BD9-81ED-4DB2-BD59-A6C34878D82A}">
                    <a16:rowId xmlns:a16="http://schemas.microsoft.com/office/drawing/2014/main" val="2118926994"/>
                  </a:ext>
                </a:extLst>
              </a:tr>
              <a:tr h="135991">
                <a:tc>
                  <a:txBody>
                    <a:bodyPr/>
                    <a:lstStyle/>
                    <a:p>
                      <a:pPr algn="ctr" fontAlgn="b"/>
                      <a:r>
                        <a:rPr lang="fr-FR" sz="600" b="1" u="none" strike="noStrike" dirty="0" smtClean="0">
                          <a:effectLst/>
                        </a:rPr>
                        <a:t>94</a:t>
                      </a:r>
                      <a:endParaRPr lang="fr-FR" sz="600" b="1" i="0" u="none" strike="noStrike" dirty="0">
                        <a:effectLst/>
                        <a:latin typeface="MS Sans Serif"/>
                      </a:endParaRPr>
                    </a:p>
                  </a:txBody>
                  <a:tcPr marL="2756" marR="2756" marT="2756" marB="0" anchor="ctr"/>
                </a:tc>
                <a:tc>
                  <a:txBody>
                    <a:bodyPr/>
                    <a:lstStyle/>
                    <a:p>
                      <a:pPr algn="l" fontAlgn="b"/>
                      <a:r>
                        <a:rPr lang="fr-FR" sz="600" u="none" strike="noStrike" dirty="0">
                          <a:effectLst/>
                        </a:rPr>
                        <a:t>LES HOPITAUX DE SAINT-MAURICE</a:t>
                      </a:r>
                      <a:endParaRPr lang="fr-FR" sz="600" b="0" i="0" u="none" strike="noStrike" dirty="0">
                        <a:effectLst/>
                        <a:latin typeface="MS Sans Serif"/>
                      </a:endParaRPr>
                    </a:p>
                  </a:txBody>
                  <a:tcPr marL="2756" marR="2756" marT="2756" marB="0" anchor="ctr"/>
                </a:tc>
                <a:tc>
                  <a:txBody>
                    <a:bodyPr/>
                    <a:lstStyle/>
                    <a:p>
                      <a:pPr algn="l" fontAlgn="b"/>
                      <a:r>
                        <a:rPr lang="fr-FR" sz="600" u="none" strike="noStrike">
                          <a:effectLst/>
                        </a:rPr>
                        <a:t>CH</a:t>
                      </a:r>
                      <a:endParaRPr lang="fr-FR" sz="600" b="0" i="0" u="none" strike="noStrike">
                        <a:effectLst/>
                        <a:latin typeface="MS Sans Serif"/>
                      </a:endParaRPr>
                    </a:p>
                  </a:txBody>
                  <a:tcPr marL="2756" marR="2756" marT="2756" marB="0" anchor="ctr"/>
                </a:tc>
                <a:tc>
                  <a:txBody>
                    <a:bodyPr/>
                    <a:lstStyle/>
                    <a:p>
                      <a:pPr algn="l" fontAlgn="b"/>
                      <a:r>
                        <a:rPr lang="fr-FR" sz="600" u="none" strike="noStrike" dirty="0">
                          <a:effectLst/>
                        </a:rPr>
                        <a:t>              1,00 </a:t>
                      </a:r>
                      <a:endParaRPr lang="fr-FR" sz="600" b="0" i="0" u="none" strike="noStrike" dirty="0">
                        <a:effectLst/>
                        <a:latin typeface="MS Sans Serif"/>
                      </a:endParaRPr>
                    </a:p>
                  </a:txBody>
                  <a:tcPr marL="2756" marR="2756" marT="2756" marB="0" anchor="ctr"/>
                </a:tc>
                <a:tc>
                  <a:txBody>
                    <a:bodyPr/>
                    <a:lstStyle/>
                    <a:p>
                      <a:pPr algn="l" fontAlgn="b"/>
                      <a:endParaRPr lang="fr-FR" sz="600" b="0" i="0" u="none" strike="noStrike" dirty="0">
                        <a:effectLst/>
                        <a:latin typeface="MS Sans Serif"/>
                      </a:endParaRPr>
                    </a:p>
                  </a:txBody>
                  <a:tcPr marL="2756" marR="2756" marT="2756" marB="0" anchor="ctr"/>
                </a:tc>
                <a:tc>
                  <a:txBody>
                    <a:bodyPr/>
                    <a:lstStyle/>
                    <a:p>
                      <a:pPr algn="l" fontAlgn="b"/>
                      <a:endParaRPr lang="fr-FR" sz="600" b="0" i="0" u="none" strike="noStrike" dirty="0">
                        <a:effectLst/>
                        <a:latin typeface="MS Sans Serif"/>
                      </a:endParaRPr>
                    </a:p>
                  </a:txBody>
                  <a:tcPr marL="2756" marR="2756" marT="2756" marB="0" anchor="ctr"/>
                </a:tc>
                <a:extLst>
                  <a:ext uri="{0D108BD9-81ED-4DB2-BD59-A6C34878D82A}">
                    <a16:rowId xmlns:a16="http://schemas.microsoft.com/office/drawing/2014/main" val="3218206379"/>
                  </a:ext>
                </a:extLst>
              </a:tr>
              <a:tr h="135991">
                <a:tc>
                  <a:txBody>
                    <a:bodyPr/>
                    <a:lstStyle/>
                    <a:p>
                      <a:pPr algn="ctr" fontAlgn="b"/>
                      <a:endParaRPr lang="fr-FR" sz="600" b="1" i="0" u="none" strike="noStrike" dirty="0">
                        <a:effectLst/>
                        <a:latin typeface="MS Sans Serif"/>
                      </a:endParaRPr>
                    </a:p>
                  </a:txBody>
                  <a:tcPr marL="2756" marR="2756" marT="2756" marB="0" anchor="ctr"/>
                </a:tc>
                <a:tc>
                  <a:txBody>
                    <a:bodyPr/>
                    <a:lstStyle/>
                    <a:p>
                      <a:pPr algn="l" fontAlgn="b"/>
                      <a:r>
                        <a:rPr lang="fr-FR" sz="600" u="none" strike="noStrike" dirty="0">
                          <a:effectLst/>
                        </a:rPr>
                        <a:t>CENTRE HOSP.FONDATION VALLEE</a:t>
                      </a:r>
                      <a:endParaRPr lang="fr-FR" sz="600" b="0" i="0" u="none" strike="noStrike" dirty="0">
                        <a:effectLst/>
                        <a:latin typeface="MS Sans Serif"/>
                      </a:endParaRPr>
                    </a:p>
                  </a:txBody>
                  <a:tcPr marL="2756" marR="2756" marT="2756" marB="0" anchor="ctr"/>
                </a:tc>
                <a:tc>
                  <a:txBody>
                    <a:bodyPr/>
                    <a:lstStyle/>
                    <a:p>
                      <a:pPr algn="l" fontAlgn="b"/>
                      <a:r>
                        <a:rPr lang="fr-FR" sz="600" u="none" strike="noStrike">
                          <a:effectLst/>
                        </a:rPr>
                        <a:t>CH</a:t>
                      </a:r>
                      <a:endParaRPr lang="fr-FR" sz="600" b="0" i="0" u="none" strike="noStrike">
                        <a:effectLst/>
                        <a:latin typeface="MS Sans Serif"/>
                      </a:endParaRPr>
                    </a:p>
                  </a:txBody>
                  <a:tcPr marL="2756" marR="2756" marT="2756" marB="0" anchor="ctr"/>
                </a:tc>
                <a:tc>
                  <a:txBody>
                    <a:bodyPr/>
                    <a:lstStyle/>
                    <a:p>
                      <a:pPr algn="l" fontAlgn="b"/>
                      <a:r>
                        <a:rPr lang="fr-FR" sz="600" u="none" strike="noStrike">
                          <a:effectLst/>
                        </a:rPr>
                        <a:t>              1,00 </a:t>
                      </a:r>
                      <a:endParaRPr lang="fr-FR" sz="600" b="0" i="0" u="none" strike="noStrike">
                        <a:effectLst/>
                        <a:latin typeface="MS Sans Serif"/>
                      </a:endParaRPr>
                    </a:p>
                  </a:txBody>
                  <a:tcPr marL="2756" marR="2756" marT="2756" marB="0" anchor="ctr"/>
                </a:tc>
                <a:tc>
                  <a:txBody>
                    <a:bodyPr/>
                    <a:lstStyle/>
                    <a:p>
                      <a:pPr algn="l" fontAlgn="b"/>
                      <a:endParaRPr lang="fr-FR" sz="600" b="0" i="0" u="none" strike="noStrike" dirty="0">
                        <a:effectLst/>
                        <a:latin typeface="MS Sans Serif"/>
                      </a:endParaRPr>
                    </a:p>
                  </a:txBody>
                  <a:tcPr marL="2756" marR="2756" marT="2756" marB="0" anchor="ctr"/>
                </a:tc>
                <a:tc>
                  <a:txBody>
                    <a:bodyPr/>
                    <a:lstStyle/>
                    <a:p>
                      <a:pPr algn="l" fontAlgn="b"/>
                      <a:endParaRPr lang="fr-FR" sz="600" b="0" i="0" u="none" strike="noStrike" dirty="0">
                        <a:effectLst/>
                        <a:latin typeface="MS Sans Serif"/>
                      </a:endParaRPr>
                    </a:p>
                  </a:txBody>
                  <a:tcPr marL="2756" marR="2756" marT="2756" marB="0" anchor="ctr"/>
                </a:tc>
                <a:extLst>
                  <a:ext uri="{0D108BD9-81ED-4DB2-BD59-A6C34878D82A}">
                    <a16:rowId xmlns:a16="http://schemas.microsoft.com/office/drawing/2014/main" val="2015286067"/>
                  </a:ext>
                </a:extLst>
              </a:tr>
              <a:tr h="135991">
                <a:tc>
                  <a:txBody>
                    <a:bodyPr/>
                    <a:lstStyle/>
                    <a:p>
                      <a:pPr algn="ctr" fontAlgn="b"/>
                      <a:endParaRPr lang="fr-FR" sz="600" b="1" i="0" u="none" strike="noStrike" dirty="0">
                        <a:effectLst/>
                        <a:latin typeface="MS Sans Serif"/>
                      </a:endParaRPr>
                    </a:p>
                  </a:txBody>
                  <a:tcPr marL="2756" marR="2756" marT="2756" marB="0" anchor="ctr"/>
                </a:tc>
                <a:tc>
                  <a:txBody>
                    <a:bodyPr/>
                    <a:lstStyle/>
                    <a:p>
                      <a:pPr algn="l" fontAlgn="b"/>
                      <a:r>
                        <a:rPr lang="fr-FR" sz="600" u="none" strike="noStrike" dirty="0">
                          <a:effectLst/>
                        </a:rPr>
                        <a:t>CENTRE HOSPITALIER LES MURETS</a:t>
                      </a:r>
                      <a:endParaRPr lang="fr-FR" sz="600" b="0" i="0" u="none" strike="noStrike" dirty="0">
                        <a:effectLst/>
                        <a:latin typeface="MS Sans Serif"/>
                      </a:endParaRPr>
                    </a:p>
                  </a:txBody>
                  <a:tcPr marL="2756" marR="2756" marT="2756" marB="0" anchor="ctr"/>
                </a:tc>
                <a:tc>
                  <a:txBody>
                    <a:bodyPr/>
                    <a:lstStyle/>
                    <a:p>
                      <a:pPr algn="l" fontAlgn="b"/>
                      <a:r>
                        <a:rPr lang="fr-FR" sz="600" u="none" strike="noStrike">
                          <a:effectLst/>
                        </a:rPr>
                        <a:t>CH</a:t>
                      </a:r>
                      <a:endParaRPr lang="fr-FR" sz="600" b="0" i="0" u="none" strike="noStrike">
                        <a:effectLst/>
                        <a:latin typeface="MS Sans Serif"/>
                      </a:endParaRPr>
                    </a:p>
                  </a:txBody>
                  <a:tcPr marL="2756" marR="2756" marT="2756" marB="0" anchor="ctr"/>
                </a:tc>
                <a:tc>
                  <a:txBody>
                    <a:bodyPr/>
                    <a:lstStyle/>
                    <a:p>
                      <a:pPr algn="l" fontAlgn="b"/>
                      <a:r>
                        <a:rPr lang="fr-FR" sz="600" u="none" strike="noStrike">
                          <a:effectLst/>
                        </a:rPr>
                        <a:t>              1,00 </a:t>
                      </a:r>
                      <a:endParaRPr lang="fr-FR" sz="600" b="0" i="0" u="none" strike="noStrike">
                        <a:effectLst/>
                        <a:latin typeface="MS Sans Serif"/>
                      </a:endParaRPr>
                    </a:p>
                  </a:txBody>
                  <a:tcPr marL="2756" marR="2756" marT="2756" marB="0" anchor="ctr"/>
                </a:tc>
                <a:tc>
                  <a:txBody>
                    <a:bodyPr/>
                    <a:lstStyle/>
                    <a:p>
                      <a:pPr algn="l" fontAlgn="b"/>
                      <a:endParaRPr lang="fr-FR" sz="600" b="0" i="0" u="none" strike="noStrike" dirty="0">
                        <a:effectLst/>
                        <a:latin typeface="MS Sans Serif"/>
                      </a:endParaRPr>
                    </a:p>
                  </a:txBody>
                  <a:tcPr marL="2756" marR="2756" marT="2756" marB="0" anchor="ctr"/>
                </a:tc>
                <a:tc>
                  <a:txBody>
                    <a:bodyPr/>
                    <a:lstStyle/>
                    <a:p>
                      <a:pPr algn="l" fontAlgn="b"/>
                      <a:endParaRPr lang="fr-FR" sz="600" b="0" i="0" u="none" strike="noStrike" dirty="0">
                        <a:effectLst/>
                        <a:latin typeface="MS Sans Serif"/>
                      </a:endParaRPr>
                    </a:p>
                  </a:txBody>
                  <a:tcPr marL="2756" marR="2756" marT="2756" marB="0" anchor="ctr"/>
                </a:tc>
                <a:extLst>
                  <a:ext uri="{0D108BD9-81ED-4DB2-BD59-A6C34878D82A}">
                    <a16:rowId xmlns:a16="http://schemas.microsoft.com/office/drawing/2014/main" val="3201520409"/>
                  </a:ext>
                </a:extLst>
              </a:tr>
              <a:tr h="135991">
                <a:tc>
                  <a:txBody>
                    <a:bodyPr/>
                    <a:lstStyle/>
                    <a:p>
                      <a:pPr algn="ctr" fontAlgn="b"/>
                      <a:endParaRPr lang="fr-FR" sz="600" b="1" i="0" u="none" strike="noStrike" dirty="0">
                        <a:effectLst/>
                        <a:latin typeface="MS Sans Serif"/>
                      </a:endParaRPr>
                    </a:p>
                  </a:txBody>
                  <a:tcPr marL="2756" marR="2756" marT="2756" marB="0" anchor="ctr"/>
                </a:tc>
                <a:tc>
                  <a:txBody>
                    <a:bodyPr/>
                    <a:lstStyle/>
                    <a:p>
                      <a:pPr algn="l" fontAlgn="b"/>
                      <a:r>
                        <a:rPr lang="fr-FR" sz="600" u="none" strike="noStrike" dirty="0">
                          <a:effectLst/>
                        </a:rPr>
                        <a:t>GROUPE HOSPITALIER PAUL GUIRAUD</a:t>
                      </a:r>
                      <a:endParaRPr lang="fr-FR" sz="600" b="0" i="0" u="none" strike="noStrike" dirty="0">
                        <a:effectLst/>
                        <a:latin typeface="MS Sans Serif"/>
                      </a:endParaRPr>
                    </a:p>
                  </a:txBody>
                  <a:tcPr marL="2756" marR="2756" marT="2756" marB="0" anchor="ctr"/>
                </a:tc>
                <a:tc>
                  <a:txBody>
                    <a:bodyPr/>
                    <a:lstStyle/>
                    <a:p>
                      <a:pPr algn="l" fontAlgn="b"/>
                      <a:r>
                        <a:rPr lang="fr-FR" sz="600" u="none" strike="noStrike">
                          <a:effectLst/>
                        </a:rPr>
                        <a:t>CH</a:t>
                      </a:r>
                      <a:endParaRPr lang="fr-FR" sz="600" b="0" i="0" u="none" strike="noStrike">
                        <a:effectLst/>
                        <a:latin typeface="MS Sans Serif"/>
                      </a:endParaRPr>
                    </a:p>
                  </a:txBody>
                  <a:tcPr marL="2756" marR="2756" marT="2756" marB="0" anchor="ctr"/>
                </a:tc>
                <a:tc>
                  <a:txBody>
                    <a:bodyPr/>
                    <a:lstStyle/>
                    <a:p>
                      <a:pPr algn="l" fontAlgn="b"/>
                      <a:r>
                        <a:rPr lang="fr-FR" sz="600" u="none" strike="noStrike">
                          <a:effectLst/>
                        </a:rPr>
                        <a:t>              1,00 </a:t>
                      </a:r>
                      <a:endParaRPr lang="fr-FR" sz="600" b="0" i="0" u="none" strike="noStrike">
                        <a:effectLst/>
                        <a:latin typeface="MS Sans Serif"/>
                      </a:endParaRPr>
                    </a:p>
                  </a:txBody>
                  <a:tcPr marL="2756" marR="2756" marT="2756" marB="0" anchor="ctr"/>
                </a:tc>
                <a:tc>
                  <a:txBody>
                    <a:bodyPr/>
                    <a:lstStyle/>
                    <a:p>
                      <a:pPr algn="l" fontAlgn="b"/>
                      <a:endParaRPr lang="fr-FR" sz="600" b="0" i="0" u="none" strike="noStrike" dirty="0">
                        <a:effectLst/>
                        <a:latin typeface="MS Sans Serif"/>
                      </a:endParaRPr>
                    </a:p>
                  </a:txBody>
                  <a:tcPr marL="2756" marR="2756" marT="2756" marB="0" anchor="ctr"/>
                </a:tc>
                <a:tc>
                  <a:txBody>
                    <a:bodyPr/>
                    <a:lstStyle/>
                    <a:p>
                      <a:pPr algn="l" fontAlgn="b"/>
                      <a:endParaRPr lang="fr-FR" sz="600" b="0" i="0" u="none" strike="noStrike" dirty="0">
                        <a:effectLst/>
                        <a:latin typeface="MS Sans Serif"/>
                      </a:endParaRPr>
                    </a:p>
                  </a:txBody>
                  <a:tcPr marL="2756" marR="2756" marT="2756" marB="0" anchor="ctr"/>
                </a:tc>
                <a:extLst>
                  <a:ext uri="{0D108BD9-81ED-4DB2-BD59-A6C34878D82A}">
                    <a16:rowId xmlns:a16="http://schemas.microsoft.com/office/drawing/2014/main" val="3059384218"/>
                  </a:ext>
                </a:extLst>
              </a:tr>
              <a:tr h="135991">
                <a:tc>
                  <a:txBody>
                    <a:bodyPr/>
                    <a:lstStyle/>
                    <a:p>
                      <a:pPr algn="ctr" fontAlgn="b"/>
                      <a:r>
                        <a:rPr lang="fr-FR" sz="600" b="1" u="none" strike="noStrike" dirty="0" smtClean="0">
                          <a:effectLst/>
                        </a:rPr>
                        <a:t>95</a:t>
                      </a:r>
                      <a:endParaRPr lang="fr-FR" sz="600" b="1" i="0" u="none" strike="noStrike" dirty="0">
                        <a:effectLst/>
                        <a:latin typeface="MS Sans Serif"/>
                      </a:endParaRPr>
                    </a:p>
                  </a:txBody>
                  <a:tcPr marL="2756" marR="2756" marT="2756" marB="0" anchor="ctr"/>
                </a:tc>
                <a:tc>
                  <a:txBody>
                    <a:bodyPr/>
                    <a:lstStyle/>
                    <a:p>
                      <a:pPr algn="l" fontAlgn="b"/>
                      <a:r>
                        <a:rPr lang="fr-FR" sz="600" u="none" strike="noStrike" dirty="0">
                          <a:effectLst/>
                        </a:rPr>
                        <a:t>CENTRE HOSPITALIER DE GONESSE</a:t>
                      </a:r>
                      <a:endParaRPr lang="fr-FR" sz="600" b="0" i="0" u="none" strike="noStrike" dirty="0">
                        <a:effectLst/>
                        <a:latin typeface="MS Sans Serif"/>
                      </a:endParaRPr>
                    </a:p>
                  </a:txBody>
                  <a:tcPr marL="2756" marR="2756" marT="2756" marB="0" anchor="ctr"/>
                </a:tc>
                <a:tc>
                  <a:txBody>
                    <a:bodyPr/>
                    <a:lstStyle/>
                    <a:p>
                      <a:pPr algn="l" fontAlgn="b"/>
                      <a:r>
                        <a:rPr lang="fr-FR" sz="600" u="none" strike="noStrike">
                          <a:effectLst/>
                        </a:rPr>
                        <a:t>CH</a:t>
                      </a:r>
                      <a:endParaRPr lang="fr-FR" sz="600" b="0" i="0" u="none" strike="noStrike">
                        <a:effectLst/>
                        <a:latin typeface="MS Sans Serif"/>
                      </a:endParaRPr>
                    </a:p>
                  </a:txBody>
                  <a:tcPr marL="2756" marR="2756" marT="2756" marB="0" anchor="ctr"/>
                </a:tc>
                <a:tc>
                  <a:txBody>
                    <a:bodyPr/>
                    <a:lstStyle/>
                    <a:p>
                      <a:pPr algn="l" fontAlgn="b"/>
                      <a:r>
                        <a:rPr lang="fr-FR" sz="600" u="none" strike="noStrike">
                          <a:effectLst/>
                        </a:rPr>
                        <a:t>              1,00 </a:t>
                      </a:r>
                      <a:endParaRPr lang="fr-FR" sz="600" b="0" i="0" u="none" strike="noStrike">
                        <a:effectLst/>
                        <a:latin typeface="MS Sans Serif"/>
                      </a:endParaRPr>
                    </a:p>
                  </a:txBody>
                  <a:tcPr marL="2756" marR="2756" marT="2756" marB="0" anchor="ctr"/>
                </a:tc>
                <a:tc>
                  <a:txBody>
                    <a:bodyPr/>
                    <a:lstStyle/>
                    <a:p>
                      <a:pPr algn="l" fontAlgn="b"/>
                      <a:endParaRPr lang="fr-FR" sz="600" b="0" i="0" u="none" strike="noStrike" dirty="0">
                        <a:effectLst/>
                        <a:latin typeface="MS Sans Serif"/>
                      </a:endParaRPr>
                    </a:p>
                  </a:txBody>
                  <a:tcPr marL="2756" marR="2756" marT="2756" marB="0" anchor="ctr"/>
                </a:tc>
                <a:tc>
                  <a:txBody>
                    <a:bodyPr/>
                    <a:lstStyle/>
                    <a:p>
                      <a:pPr algn="l" fontAlgn="b"/>
                      <a:endParaRPr lang="fr-FR" sz="600" b="0" i="0" u="none" strike="noStrike" dirty="0">
                        <a:effectLst/>
                        <a:latin typeface="MS Sans Serif"/>
                      </a:endParaRPr>
                    </a:p>
                  </a:txBody>
                  <a:tcPr marL="2756" marR="2756" marT="2756" marB="0" anchor="ctr"/>
                </a:tc>
                <a:extLst>
                  <a:ext uri="{0D108BD9-81ED-4DB2-BD59-A6C34878D82A}">
                    <a16:rowId xmlns:a16="http://schemas.microsoft.com/office/drawing/2014/main" val="27791157"/>
                  </a:ext>
                </a:extLst>
              </a:tr>
              <a:tr h="135991">
                <a:tc>
                  <a:txBody>
                    <a:bodyPr/>
                    <a:lstStyle/>
                    <a:p>
                      <a:pPr algn="ctr" fontAlgn="b"/>
                      <a:endParaRPr lang="fr-FR" sz="600" b="1" i="0" u="none" strike="noStrike" dirty="0">
                        <a:effectLst/>
                        <a:latin typeface="MS Sans Serif"/>
                      </a:endParaRPr>
                    </a:p>
                  </a:txBody>
                  <a:tcPr marL="2756" marR="2756" marT="2756" marB="0" anchor="ctr"/>
                </a:tc>
                <a:tc>
                  <a:txBody>
                    <a:bodyPr/>
                    <a:lstStyle/>
                    <a:p>
                      <a:pPr algn="l" fontAlgn="b"/>
                      <a:r>
                        <a:rPr lang="fr-FR" sz="600" u="none" strike="noStrike" dirty="0">
                          <a:effectLst/>
                        </a:rPr>
                        <a:t>CENTRE HOSPITALIER RENE DUBOS PONTOISE</a:t>
                      </a:r>
                      <a:endParaRPr lang="fr-FR" sz="600" b="0" i="0" u="none" strike="noStrike" dirty="0">
                        <a:effectLst/>
                        <a:latin typeface="MS Sans Serif"/>
                      </a:endParaRPr>
                    </a:p>
                  </a:txBody>
                  <a:tcPr marL="2756" marR="2756" marT="2756" marB="0" anchor="ctr"/>
                </a:tc>
                <a:tc>
                  <a:txBody>
                    <a:bodyPr/>
                    <a:lstStyle/>
                    <a:p>
                      <a:pPr algn="l" fontAlgn="b"/>
                      <a:r>
                        <a:rPr lang="fr-FR" sz="600" u="none" strike="noStrike">
                          <a:effectLst/>
                        </a:rPr>
                        <a:t>CH</a:t>
                      </a:r>
                      <a:endParaRPr lang="fr-FR" sz="600" b="0" i="0" u="none" strike="noStrike">
                        <a:effectLst/>
                        <a:latin typeface="MS Sans Serif"/>
                      </a:endParaRPr>
                    </a:p>
                  </a:txBody>
                  <a:tcPr marL="2756" marR="2756" marT="2756" marB="0" anchor="ctr"/>
                </a:tc>
                <a:tc>
                  <a:txBody>
                    <a:bodyPr/>
                    <a:lstStyle/>
                    <a:p>
                      <a:pPr algn="l" fontAlgn="b"/>
                      <a:r>
                        <a:rPr lang="fr-FR" sz="600" u="none" strike="noStrike">
                          <a:effectLst/>
                        </a:rPr>
                        <a:t>              1,00 </a:t>
                      </a:r>
                      <a:endParaRPr lang="fr-FR" sz="600" b="0" i="0" u="none" strike="noStrike">
                        <a:effectLst/>
                        <a:latin typeface="MS Sans Serif"/>
                      </a:endParaRPr>
                    </a:p>
                  </a:txBody>
                  <a:tcPr marL="2756" marR="2756" marT="2756" marB="0" anchor="ctr"/>
                </a:tc>
                <a:tc>
                  <a:txBody>
                    <a:bodyPr/>
                    <a:lstStyle/>
                    <a:p>
                      <a:pPr algn="l" fontAlgn="b"/>
                      <a:endParaRPr lang="fr-FR" sz="600" b="0" i="0" u="none" strike="noStrike" dirty="0">
                        <a:effectLst/>
                        <a:latin typeface="MS Sans Serif"/>
                      </a:endParaRPr>
                    </a:p>
                  </a:txBody>
                  <a:tcPr marL="2756" marR="2756" marT="2756" marB="0" anchor="ctr"/>
                </a:tc>
                <a:tc>
                  <a:txBody>
                    <a:bodyPr/>
                    <a:lstStyle/>
                    <a:p>
                      <a:pPr algn="l" fontAlgn="b"/>
                      <a:endParaRPr lang="fr-FR" sz="600" b="0" i="0" u="none" strike="noStrike" dirty="0">
                        <a:effectLst/>
                        <a:latin typeface="MS Sans Serif"/>
                      </a:endParaRPr>
                    </a:p>
                  </a:txBody>
                  <a:tcPr marL="2756" marR="2756" marT="2756" marB="0" anchor="ctr"/>
                </a:tc>
                <a:extLst>
                  <a:ext uri="{0D108BD9-81ED-4DB2-BD59-A6C34878D82A}">
                    <a16:rowId xmlns:a16="http://schemas.microsoft.com/office/drawing/2014/main" val="1595316651"/>
                  </a:ext>
                </a:extLst>
              </a:tr>
              <a:tr h="135991">
                <a:tc>
                  <a:txBody>
                    <a:bodyPr/>
                    <a:lstStyle/>
                    <a:p>
                      <a:pPr algn="ctr" fontAlgn="b"/>
                      <a:endParaRPr lang="fr-FR" sz="600" b="1" i="0" u="none" strike="noStrike" dirty="0">
                        <a:effectLst/>
                        <a:latin typeface="MS Sans Serif"/>
                      </a:endParaRPr>
                    </a:p>
                  </a:txBody>
                  <a:tcPr marL="2756" marR="2756" marT="2756" marB="0" anchor="ctr"/>
                </a:tc>
                <a:tc>
                  <a:txBody>
                    <a:bodyPr/>
                    <a:lstStyle/>
                    <a:p>
                      <a:pPr algn="l" fontAlgn="b"/>
                      <a:r>
                        <a:rPr lang="fr-FR" sz="600" u="none" strike="noStrike" dirty="0">
                          <a:effectLst/>
                        </a:rPr>
                        <a:t>CLINIQUE FSEF BOUFFEMONT</a:t>
                      </a:r>
                      <a:endParaRPr lang="fr-FR" sz="600" b="0" i="0" u="none" strike="noStrike" dirty="0">
                        <a:effectLst/>
                        <a:latin typeface="MS Sans Serif"/>
                      </a:endParaRPr>
                    </a:p>
                  </a:txBody>
                  <a:tcPr marL="2756" marR="2756" marT="2756" marB="0" anchor="ctr"/>
                </a:tc>
                <a:tc>
                  <a:txBody>
                    <a:bodyPr/>
                    <a:lstStyle/>
                    <a:p>
                      <a:pPr algn="l" fontAlgn="b"/>
                      <a:r>
                        <a:rPr lang="fr-FR" sz="600" u="none" strike="noStrike">
                          <a:effectLst/>
                        </a:rPr>
                        <a:t>PSPH/EBNL</a:t>
                      </a:r>
                      <a:endParaRPr lang="fr-FR" sz="600" b="0" i="0" u="none" strike="noStrike">
                        <a:effectLst/>
                        <a:latin typeface="MS Sans Serif"/>
                      </a:endParaRPr>
                    </a:p>
                  </a:txBody>
                  <a:tcPr marL="2756" marR="2756" marT="2756" marB="0" anchor="ctr"/>
                </a:tc>
                <a:tc>
                  <a:txBody>
                    <a:bodyPr/>
                    <a:lstStyle/>
                    <a:p>
                      <a:pPr algn="l" fontAlgn="b"/>
                      <a:r>
                        <a:rPr lang="fr-FR" sz="600" u="none" strike="noStrike">
                          <a:effectLst/>
                        </a:rPr>
                        <a:t>              1,00 </a:t>
                      </a:r>
                      <a:endParaRPr lang="fr-FR" sz="600" b="0" i="0" u="none" strike="noStrike">
                        <a:effectLst/>
                        <a:latin typeface="MS Sans Serif"/>
                      </a:endParaRPr>
                    </a:p>
                  </a:txBody>
                  <a:tcPr marL="2756" marR="2756" marT="2756" marB="0" anchor="ctr"/>
                </a:tc>
                <a:tc>
                  <a:txBody>
                    <a:bodyPr/>
                    <a:lstStyle/>
                    <a:p>
                      <a:pPr algn="l" fontAlgn="b"/>
                      <a:endParaRPr lang="fr-FR" sz="600" b="0" i="0" u="none" strike="noStrike" dirty="0">
                        <a:effectLst/>
                        <a:latin typeface="MS Sans Serif"/>
                      </a:endParaRPr>
                    </a:p>
                  </a:txBody>
                  <a:tcPr marL="2756" marR="2756" marT="2756" marB="0" anchor="ctr"/>
                </a:tc>
                <a:tc>
                  <a:txBody>
                    <a:bodyPr/>
                    <a:lstStyle/>
                    <a:p>
                      <a:pPr algn="l" fontAlgn="b"/>
                      <a:endParaRPr lang="fr-FR" sz="600" b="0" i="0" u="none" strike="noStrike" dirty="0">
                        <a:effectLst/>
                        <a:latin typeface="MS Sans Serif"/>
                      </a:endParaRPr>
                    </a:p>
                  </a:txBody>
                  <a:tcPr marL="2756" marR="2756" marT="2756" marB="0" anchor="ctr"/>
                </a:tc>
                <a:extLst>
                  <a:ext uri="{0D108BD9-81ED-4DB2-BD59-A6C34878D82A}">
                    <a16:rowId xmlns:a16="http://schemas.microsoft.com/office/drawing/2014/main" val="3579635621"/>
                  </a:ext>
                </a:extLst>
              </a:tr>
            </a:tbl>
          </a:graphicData>
        </a:graphic>
      </p:graphicFrame>
      <p:sp>
        <p:nvSpPr>
          <p:cNvPr id="3" name="Rectangle à coins arrondis 2"/>
          <p:cNvSpPr/>
          <p:nvPr/>
        </p:nvSpPr>
        <p:spPr>
          <a:xfrm>
            <a:off x="6228184" y="1851670"/>
            <a:ext cx="2304256" cy="216024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accent2"/>
                </a:solidFill>
              </a:rPr>
              <a:t>Liste à fiabiliser</a:t>
            </a:r>
          </a:p>
          <a:p>
            <a:pPr algn="ctr"/>
            <a:r>
              <a:rPr lang="fr-FR" sz="1600" dirty="0">
                <a:solidFill>
                  <a:schemeClr val="accent2"/>
                </a:solidFill>
              </a:rPr>
              <a:t>+</a:t>
            </a:r>
            <a:endParaRPr lang="fr-FR" sz="1600" dirty="0" smtClean="0">
              <a:solidFill>
                <a:schemeClr val="accent2"/>
              </a:solidFill>
            </a:endParaRPr>
          </a:p>
          <a:p>
            <a:pPr algn="ctr"/>
            <a:r>
              <a:rPr lang="fr-FR" sz="1600" dirty="0" smtClean="0">
                <a:solidFill>
                  <a:schemeClr val="accent2"/>
                </a:solidFill>
              </a:rPr>
              <a:t>Critère d’âge à confirmer // besoin d’autorisation mention PEA</a:t>
            </a:r>
          </a:p>
        </p:txBody>
      </p:sp>
    </p:spTree>
    <p:extLst>
      <p:ext uri="{BB962C8B-B14F-4D97-AF65-F5344CB8AC3E}">
        <p14:creationId xmlns:p14="http://schemas.microsoft.com/office/powerpoint/2010/main" val="30237514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p:cNvSpPr>
            <a:spLocks noGrp="1"/>
          </p:cNvSpPr>
          <p:nvPr>
            <p:ph type="pic" sz="quarter" idx="13"/>
          </p:nvPr>
        </p:nvSpPr>
        <p:spPr/>
      </p:sp>
      <p:sp>
        <p:nvSpPr>
          <p:cNvPr id="3" name="Espace réservé de la date 2"/>
          <p:cNvSpPr>
            <a:spLocks noGrp="1"/>
          </p:cNvSpPr>
          <p:nvPr>
            <p:ph type="dt" sz="half" idx="2"/>
          </p:nvPr>
        </p:nvSpPr>
        <p:spPr/>
        <p:txBody>
          <a:bodyPr/>
          <a:lstStyle/>
          <a:p>
            <a:fld id="{5F7325A3-5315-1B4B-A0D9-112471EB5837}" type="datetime1">
              <a:rPr lang="fr-FR" cap="all" smtClean="0"/>
              <a:pPr/>
              <a:t>19/02/2023</a:t>
            </a:fld>
            <a:endParaRPr lang="fr-FR" cap="all" dirty="0"/>
          </a:p>
        </p:txBody>
      </p:sp>
      <p:sp>
        <p:nvSpPr>
          <p:cNvPr id="4" name="Titre 3"/>
          <p:cNvSpPr>
            <a:spLocks noGrp="1"/>
          </p:cNvSpPr>
          <p:nvPr>
            <p:ph type="title"/>
          </p:nvPr>
        </p:nvSpPr>
        <p:spPr/>
        <p:txBody>
          <a:bodyPr/>
          <a:lstStyle/>
          <a:p>
            <a:pPr marL="0" indent="0">
              <a:buNone/>
            </a:pPr>
            <a:r>
              <a:rPr lang="fr-FR" dirty="0" smtClean="0"/>
              <a:t>Mention « soins sans consentement »</a:t>
            </a:r>
            <a:endParaRPr lang="fr-FR" dirty="0"/>
          </a:p>
        </p:txBody>
      </p:sp>
      <p:sp>
        <p:nvSpPr>
          <p:cNvPr id="5" name="Espace réservé du numéro de diapositive 4"/>
          <p:cNvSpPr>
            <a:spLocks noGrp="1"/>
          </p:cNvSpPr>
          <p:nvPr>
            <p:ph type="sldNum" sz="quarter" idx="4"/>
          </p:nvPr>
        </p:nvSpPr>
        <p:spPr/>
        <p:txBody>
          <a:bodyPr/>
          <a:lstStyle/>
          <a:p>
            <a:fld id="{733122C9-A0B9-462F-8757-0847AD287B63}" type="slidenum">
              <a:rPr lang="fr-FR" smtClean="0"/>
              <a:pPr/>
              <a:t>23</a:t>
            </a:fld>
            <a:endParaRPr lang="fr-FR" dirty="0"/>
          </a:p>
        </p:txBody>
      </p:sp>
    </p:spTree>
    <p:extLst>
      <p:ext uri="{BB962C8B-B14F-4D97-AF65-F5344CB8AC3E}">
        <p14:creationId xmlns:p14="http://schemas.microsoft.com/office/powerpoint/2010/main" val="28242933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24</a:t>
            </a:fld>
            <a:endParaRPr lang="fr-FR" dirty="0"/>
          </a:p>
        </p:txBody>
      </p:sp>
      <p:sp>
        <p:nvSpPr>
          <p:cNvPr id="3" name="Espace réservé du texte 2"/>
          <p:cNvSpPr>
            <a:spLocks noGrp="1"/>
          </p:cNvSpPr>
          <p:nvPr>
            <p:ph type="body" sz="quarter" idx="13"/>
          </p:nvPr>
        </p:nvSpPr>
        <p:spPr/>
        <p:txBody>
          <a:bodyPr/>
          <a:lstStyle/>
          <a:p>
            <a:endParaRPr lang="fr-FR"/>
          </a:p>
        </p:txBody>
      </p:sp>
      <p:sp>
        <p:nvSpPr>
          <p:cNvPr id="8" name="Titre 7"/>
          <p:cNvSpPr>
            <a:spLocks noGrp="1"/>
          </p:cNvSpPr>
          <p:nvPr>
            <p:ph type="title"/>
          </p:nvPr>
        </p:nvSpPr>
        <p:spPr/>
        <p:txBody>
          <a:bodyPr/>
          <a:lstStyle/>
          <a:p>
            <a:r>
              <a:rPr lang="fr-FR" dirty="0" smtClean="0"/>
              <a:t>Un nouveau régime</a:t>
            </a:r>
            <a:endParaRPr lang="fr-FR" dirty="0"/>
          </a:p>
        </p:txBody>
      </p:sp>
      <p:sp>
        <p:nvSpPr>
          <p:cNvPr id="10" name="Espace réservé du texte 9"/>
          <p:cNvSpPr>
            <a:spLocks noGrp="1"/>
          </p:cNvSpPr>
          <p:nvPr>
            <p:ph type="body" sz="quarter" idx="14"/>
          </p:nvPr>
        </p:nvSpPr>
        <p:spPr/>
        <p:txBody>
          <a:bodyPr numCol="1"/>
          <a:lstStyle/>
          <a:p>
            <a:pPr marL="377825" indent="-285750">
              <a:spcAft>
                <a:spcPts val="600"/>
              </a:spcAft>
              <a:buFont typeface="Arial" panose="020B0604020202020204" pitchFamily="34" charset="0"/>
              <a:buChar char="•"/>
            </a:pPr>
            <a:r>
              <a:rPr lang="fr-FR" dirty="0" smtClean="0"/>
              <a:t>Passage d’un régime de désignation à un régime d’autorisation</a:t>
            </a:r>
          </a:p>
          <a:p>
            <a:pPr>
              <a:spcAft>
                <a:spcPts val="600"/>
              </a:spcAft>
            </a:pPr>
            <a:endParaRPr lang="fr-FR" dirty="0" smtClean="0"/>
          </a:p>
          <a:p>
            <a:pPr marL="377825" indent="-285750">
              <a:buFont typeface="Arial" panose="020B0604020202020204" pitchFamily="34" charset="0"/>
              <a:buChar char="•"/>
            </a:pPr>
            <a:r>
              <a:rPr lang="fr-FR" dirty="0" smtClean="0"/>
              <a:t>Articulation entre mentions : </a:t>
            </a:r>
          </a:p>
          <a:p>
            <a:pPr marL="637200" lvl="1" indent="-285750">
              <a:spcAft>
                <a:spcPts val="0"/>
              </a:spcAft>
            </a:pPr>
            <a:r>
              <a:rPr lang="fr-FR" dirty="0" smtClean="0"/>
              <a:t>Pour </a:t>
            </a:r>
            <a:r>
              <a:rPr lang="fr-FR" dirty="0"/>
              <a:t>prendre en charge des adultes en soins sans consentement : </a:t>
            </a:r>
            <a:r>
              <a:rPr lang="fr-FR" dirty="0" smtClean="0"/>
              <a:t>«</a:t>
            </a:r>
            <a:r>
              <a:rPr lang="fr-FR" dirty="0"/>
              <a:t>Psychiatrie de l’adulte» et «Soins sans consentement»</a:t>
            </a:r>
          </a:p>
          <a:p>
            <a:pPr marL="637200" lvl="1" indent="-285750"/>
            <a:r>
              <a:rPr lang="fr-FR" dirty="0" smtClean="0"/>
              <a:t>Pour </a:t>
            </a:r>
            <a:r>
              <a:rPr lang="fr-FR" dirty="0"/>
              <a:t>prendre en charge des enfants et des adolescents en soins sans consentement : </a:t>
            </a:r>
            <a:r>
              <a:rPr lang="fr-FR" dirty="0" smtClean="0"/>
              <a:t>«</a:t>
            </a:r>
            <a:r>
              <a:rPr lang="fr-FR" dirty="0"/>
              <a:t>Psychiatrie de l’enfant et de l’adolescent» et «Soins sans consentement</a:t>
            </a:r>
            <a:r>
              <a:rPr lang="fr-FR" dirty="0" smtClean="0"/>
              <a:t>»</a:t>
            </a:r>
          </a:p>
          <a:p>
            <a:pPr lvl="1" indent="0">
              <a:buNone/>
            </a:pPr>
            <a:endParaRPr lang="fr-FR" dirty="0"/>
          </a:p>
          <a:p>
            <a:pPr marL="377825" indent="-285750">
              <a:buFont typeface="Arial" panose="020B0604020202020204" pitchFamily="34" charset="0"/>
              <a:buChar char="•"/>
            </a:pPr>
            <a:r>
              <a:rPr lang="fr-FR" dirty="0"/>
              <a:t>Afin de garantir une offre sur tout le territoire, si les </a:t>
            </a:r>
            <a:r>
              <a:rPr lang="fr-FR" b="1" u="sng" dirty="0"/>
              <a:t>OQOS pour la mention «SSC» ne sont pas atteints</a:t>
            </a:r>
            <a:r>
              <a:rPr lang="fr-FR" dirty="0"/>
              <a:t>, le DG de l’ARS </a:t>
            </a:r>
            <a:r>
              <a:rPr lang="fr-FR" b="1" dirty="0"/>
              <a:t>désigne, parmi les établissements assurant la mission de psychiatrie de secteur,</a:t>
            </a:r>
            <a:r>
              <a:rPr lang="fr-FR" dirty="0"/>
              <a:t> ceux qui doivent demander l’autorisation pour la mention «SSC</a:t>
            </a:r>
            <a:r>
              <a:rPr lang="fr-FR" dirty="0" smtClean="0"/>
              <a:t>».</a:t>
            </a:r>
            <a:endParaRPr lang="fr-FR" dirty="0"/>
          </a:p>
          <a:p>
            <a:endParaRPr lang="fr-FR" dirty="0"/>
          </a:p>
        </p:txBody>
      </p:sp>
    </p:spTree>
    <p:extLst>
      <p:ext uri="{BB962C8B-B14F-4D97-AF65-F5344CB8AC3E}">
        <p14:creationId xmlns:p14="http://schemas.microsoft.com/office/powerpoint/2010/main" val="4202430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25</a:t>
            </a:fld>
            <a:endParaRPr lang="fr-FR" dirty="0"/>
          </a:p>
        </p:txBody>
      </p:sp>
      <p:sp>
        <p:nvSpPr>
          <p:cNvPr id="3" name="Espace réservé du texte 2"/>
          <p:cNvSpPr>
            <a:spLocks noGrp="1"/>
          </p:cNvSpPr>
          <p:nvPr>
            <p:ph type="body" sz="quarter" idx="13"/>
          </p:nvPr>
        </p:nvSpPr>
        <p:spPr/>
        <p:txBody>
          <a:bodyPr/>
          <a:lstStyle/>
          <a:p>
            <a:endParaRPr lang="fr-FR"/>
          </a:p>
        </p:txBody>
      </p:sp>
      <p:sp>
        <p:nvSpPr>
          <p:cNvPr id="8" name="Titre 7"/>
          <p:cNvSpPr>
            <a:spLocks noGrp="1"/>
          </p:cNvSpPr>
          <p:nvPr>
            <p:ph type="title"/>
          </p:nvPr>
        </p:nvSpPr>
        <p:spPr/>
        <p:txBody>
          <a:bodyPr/>
          <a:lstStyle/>
          <a:p>
            <a:r>
              <a:rPr lang="fr-FR" dirty="0" smtClean="0"/>
              <a:t>Mention « Soins sans consentement »</a:t>
            </a:r>
            <a:endParaRPr lang="fr-FR" dirty="0"/>
          </a:p>
        </p:txBody>
      </p:sp>
      <p:sp>
        <p:nvSpPr>
          <p:cNvPr id="10" name="Espace réservé du texte 9"/>
          <p:cNvSpPr>
            <a:spLocks noGrp="1"/>
          </p:cNvSpPr>
          <p:nvPr>
            <p:ph type="body" sz="quarter" idx="14"/>
          </p:nvPr>
        </p:nvSpPr>
        <p:spPr/>
        <p:txBody>
          <a:bodyPr/>
          <a:lstStyle/>
          <a:p>
            <a:pPr marL="377825" indent="-285750">
              <a:buFont typeface="Arial" panose="020B0604020202020204" pitchFamily="34" charset="0"/>
              <a:buChar char="•"/>
            </a:pPr>
            <a:r>
              <a:rPr lang="fr-FR" b="1" u="sng" dirty="0" smtClean="0"/>
              <a:t>A titre exceptionnel</a:t>
            </a:r>
            <a:r>
              <a:rPr lang="fr-FR" dirty="0" smtClean="0"/>
              <a:t>, un mineur de plus de 16 ans peut être pris en charge par un titulaire de la mention SSC et psychiatrie de l’adulte. </a:t>
            </a:r>
            <a:r>
              <a:rPr lang="fr-FR" b="1" dirty="0" smtClean="0"/>
              <a:t>Obligation de disposer d’une convention avec un </a:t>
            </a:r>
            <a:r>
              <a:rPr lang="fr-FR" b="1" u="sng" dirty="0" smtClean="0"/>
              <a:t>titulaire d’auto. PEA </a:t>
            </a:r>
            <a:r>
              <a:rPr lang="fr-FR" dirty="0" smtClean="0"/>
              <a:t>(recours à l’expertise nécessaire, modalités de transfert)</a:t>
            </a:r>
          </a:p>
          <a:p>
            <a:pPr marL="377825" indent="-285750">
              <a:buFont typeface="Arial" panose="020B0604020202020204" pitchFamily="34" charset="0"/>
              <a:buChar char="•"/>
            </a:pPr>
            <a:endParaRPr lang="fr-FR" dirty="0" smtClean="0"/>
          </a:p>
          <a:p>
            <a:pPr marL="377825" indent="-285750">
              <a:buFont typeface="Arial" panose="020B0604020202020204" pitchFamily="34" charset="0"/>
              <a:buChar char="•"/>
            </a:pPr>
            <a:r>
              <a:rPr lang="fr-FR" dirty="0" smtClean="0"/>
              <a:t>En </a:t>
            </a:r>
            <a:r>
              <a:rPr lang="fr-FR" dirty="0"/>
              <a:t>cas d’hospitalisation d’un mineur de 16 ans et plus à titre exceptionnel, </a:t>
            </a:r>
            <a:r>
              <a:rPr lang="fr-FR" b="1" dirty="0"/>
              <a:t>nécessité de chambre individuelle</a:t>
            </a:r>
          </a:p>
          <a:p>
            <a:endParaRPr lang="fr-FR" u="sng" dirty="0"/>
          </a:p>
          <a:p>
            <a:pPr marL="377825" indent="-285750">
              <a:buFont typeface="Arial" panose="020B0604020202020204" pitchFamily="34" charset="0"/>
              <a:buChar char="•"/>
            </a:pPr>
            <a:r>
              <a:rPr lang="fr-FR" u="sng" dirty="0" smtClean="0"/>
              <a:t>Pour les unités d’hospitalisation </a:t>
            </a:r>
            <a:r>
              <a:rPr lang="fr-FR" dirty="0" smtClean="0"/>
              <a:t>: un ou des espaces d’apaisement, une ou plusieurs chambres d’isolement individuelles (avec lumière naturelle, aération, appel, sanitaires respectant dignité et intimité, horloge, mobilier adapté), espace d’accueil de l’entourage (confidentialité, rdv avec les avocats), espace extérieur sécurisé </a:t>
            </a:r>
          </a:p>
          <a:p>
            <a:endParaRPr lang="fr-FR" dirty="0" smtClean="0"/>
          </a:p>
          <a:p>
            <a:pPr marL="377825" indent="-285750">
              <a:buFont typeface="Arial" panose="020B0604020202020204" pitchFamily="34" charset="0"/>
              <a:buChar char="•"/>
            </a:pPr>
            <a:endParaRPr lang="fr-FR" dirty="0" smtClean="0"/>
          </a:p>
          <a:p>
            <a:endParaRPr lang="fr-FR" dirty="0"/>
          </a:p>
        </p:txBody>
      </p:sp>
    </p:spTree>
    <p:extLst>
      <p:ext uri="{BB962C8B-B14F-4D97-AF65-F5344CB8AC3E}">
        <p14:creationId xmlns:p14="http://schemas.microsoft.com/office/powerpoint/2010/main" val="11845828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26</a:t>
            </a:fld>
            <a:endParaRPr lang="fr-FR" dirty="0"/>
          </a:p>
        </p:txBody>
      </p:sp>
      <p:sp>
        <p:nvSpPr>
          <p:cNvPr id="6" name="Espace réservé de la date 5"/>
          <p:cNvSpPr>
            <a:spLocks noGrp="1"/>
          </p:cNvSpPr>
          <p:nvPr>
            <p:ph type="dt" sz="half" idx="2"/>
          </p:nvPr>
        </p:nvSpPr>
        <p:spPr/>
        <p:txBody>
          <a:bodyPr/>
          <a:lstStyle/>
          <a:p>
            <a:fld id="{251C71F6-E0A6-1740-B64F-38F332886BAF}" type="datetime1">
              <a:rPr lang="fr-FR" cap="all" smtClean="0"/>
              <a:pPr/>
              <a:t>19/02/2023</a:t>
            </a:fld>
            <a:endParaRPr lang="fr-FR" cap="all" dirty="0"/>
          </a:p>
        </p:txBody>
      </p:sp>
      <p:sp>
        <p:nvSpPr>
          <p:cNvPr id="9" name="Espace réservé du texte 8"/>
          <p:cNvSpPr>
            <a:spLocks noGrp="1"/>
          </p:cNvSpPr>
          <p:nvPr>
            <p:ph type="body" sz="quarter" idx="13"/>
          </p:nvPr>
        </p:nvSpPr>
        <p:spPr/>
        <p:txBody>
          <a:bodyPr/>
          <a:lstStyle/>
          <a:p>
            <a:endParaRPr lang="fr-FR"/>
          </a:p>
        </p:txBody>
      </p:sp>
      <p:sp>
        <p:nvSpPr>
          <p:cNvPr id="8" name="Titre 7"/>
          <p:cNvSpPr>
            <a:spLocks noGrp="1"/>
          </p:cNvSpPr>
          <p:nvPr>
            <p:ph type="title"/>
          </p:nvPr>
        </p:nvSpPr>
        <p:spPr/>
        <p:txBody>
          <a:bodyPr/>
          <a:lstStyle/>
          <a:p>
            <a:r>
              <a:rPr lang="fr-FR" dirty="0" smtClean="0"/>
              <a:t>Discussions sur les orientations régionales</a:t>
            </a:r>
            <a:endParaRPr lang="fr-FR" dirty="0"/>
          </a:p>
        </p:txBody>
      </p:sp>
      <p:sp>
        <p:nvSpPr>
          <p:cNvPr id="10" name="Espace réservé du texte 9"/>
          <p:cNvSpPr>
            <a:spLocks noGrp="1"/>
          </p:cNvSpPr>
          <p:nvPr>
            <p:ph type="body" sz="quarter" idx="14"/>
          </p:nvPr>
        </p:nvSpPr>
        <p:spPr/>
        <p:txBody>
          <a:bodyPr numCol="2"/>
          <a:lstStyle/>
          <a:p>
            <a:pPr marL="377825" indent="-285750">
              <a:buFont typeface="Arial" panose="020B0604020202020204" pitchFamily="34" charset="0"/>
              <a:buChar char="•"/>
            </a:pPr>
            <a:r>
              <a:rPr lang="fr-FR" sz="1200" b="1" dirty="0" smtClean="0"/>
              <a:t>Objectif global de réduction </a:t>
            </a:r>
            <a:r>
              <a:rPr lang="fr-FR" sz="1200" b="1" dirty="0"/>
              <a:t>du recours aux soins sans consentement </a:t>
            </a:r>
            <a:r>
              <a:rPr lang="fr-FR" sz="1200" dirty="0"/>
              <a:t>par meilleure </a:t>
            </a:r>
            <a:r>
              <a:rPr lang="fr-FR" sz="1200" dirty="0" smtClean="0"/>
              <a:t>prévention et prise </a:t>
            </a:r>
            <a:r>
              <a:rPr lang="fr-FR" sz="1200" dirty="0"/>
              <a:t>en charge des urgences et </a:t>
            </a:r>
            <a:r>
              <a:rPr lang="fr-FR" sz="1200" dirty="0" smtClean="0"/>
              <a:t>situations </a:t>
            </a:r>
            <a:r>
              <a:rPr lang="fr-FR" sz="1200" dirty="0"/>
              <a:t>de crise, et </a:t>
            </a:r>
            <a:r>
              <a:rPr lang="fr-FR" sz="1200" dirty="0" smtClean="0"/>
              <a:t>politique régionale d’accompagnement des </a:t>
            </a:r>
            <a:r>
              <a:rPr lang="fr-FR" sz="1200" dirty="0"/>
              <a:t>établissements et des professionnels</a:t>
            </a:r>
          </a:p>
          <a:p>
            <a:pPr marL="377825" indent="-285750">
              <a:buFont typeface="Arial" panose="020B0604020202020204" pitchFamily="34" charset="0"/>
              <a:buChar char="•"/>
            </a:pPr>
            <a:r>
              <a:rPr lang="fr-FR" sz="1200" b="1" dirty="0" smtClean="0"/>
              <a:t>Stabiliser le nombre d’acteurs (minima), voire l’augmenter localement là où cela semble nécessaire</a:t>
            </a:r>
            <a:r>
              <a:rPr lang="fr-FR" sz="1200" dirty="0" smtClean="0"/>
              <a:t>, dans une logique de proximité et réactivité – continuité des prises en charge</a:t>
            </a:r>
          </a:p>
          <a:p>
            <a:pPr marL="377825" indent="-285750">
              <a:buFont typeface="Arial" panose="020B0604020202020204" pitchFamily="34" charset="0"/>
              <a:buChar char="•"/>
            </a:pPr>
            <a:r>
              <a:rPr lang="fr-FR" sz="1200" b="1" dirty="0" smtClean="0"/>
              <a:t>Assurer une prise en charge adaptée, en conformité avec les textes </a:t>
            </a:r>
            <a:r>
              <a:rPr lang="fr-FR" sz="1200" b="1" dirty="0"/>
              <a:t>: </a:t>
            </a:r>
            <a:r>
              <a:rPr lang="fr-FR" sz="1200" dirty="0"/>
              <a:t>un ou des espaces d’apaisement, une ou plusieurs chambres d’isolement individuelles (avec lumière naturelle, aération, appel, sanitaires respectant dignité et intimité, horloge, mobilier adapté), espace d’accueil de l’entourage (confidentialité, rdv avec les avocats), espace extérieur sécurisé </a:t>
            </a:r>
            <a:endParaRPr lang="fr-FR" sz="1200" dirty="0" smtClean="0"/>
          </a:p>
          <a:p>
            <a:pPr marL="377825" indent="-285750">
              <a:spcAft>
                <a:spcPts val="0"/>
              </a:spcAft>
              <a:buFont typeface="Arial" panose="020B0604020202020204" pitchFamily="34" charset="0"/>
              <a:buChar char="•"/>
            </a:pPr>
            <a:r>
              <a:rPr lang="fr-FR" sz="1200" b="1" dirty="0" smtClean="0"/>
              <a:t>En particulier, garantir l’accès à une PEC adaptée pour les mineurs </a:t>
            </a:r>
            <a:r>
              <a:rPr lang="fr-FR" sz="1200" b="1" dirty="0"/>
              <a:t>mineurs </a:t>
            </a:r>
            <a:r>
              <a:rPr lang="fr-FR" sz="1200" b="1" dirty="0" smtClean="0"/>
              <a:t>:</a:t>
            </a:r>
          </a:p>
          <a:p>
            <a:pPr marL="637200" lvl="1" indent="-285750">
              <a:spcAft>
                <a:spcPts val="0"/>
              </a:spcAft>
            </a:pPr>
            <a:r>
              <a:rPr lang="fr-FR" sz="1100" dirty="0" smtClean="0"/>
              <a:t>Obligation d’une autorisation PEA</a:t>
            </a:r>
          </a:p>
          <a:p>
            <a:pPr marL="637200" lvl="1" indent="-285750"/>
            <a:r>
              <a:rPr lang="fr-FR" sz="1100" dirty="0" smtClean="0"/>
              <a:t>A titre exceptionnel, PEC d’un mineur possible en l’absence de mention PEA, mais obligation de convention avec titulaire PEA + chambre individuelle</a:t>
            </a:r>
            <a:endParaRPr lang="fr-FR" sz="1100" dirty="0"/>
          </a:p>
          <a:p>
            <a:pPr marL="377825" indent="-285750">
              <a:spcAft>
                <a:spcPts val="600"/>
              </a:spcAft>
              <a:buFont typeface="Arial" panose="020B0604020202020204" pitchFamily="34" charset="0"/>
              <a:buChar char="•"/>
            </a:pPr>
            <a:r>
              <a:rPr lang="fr-FR" sz="1200" b="1" dirty="0" smtClean="0"/>
              <a:t>Accès aux soins hospitaliers des détenus : </a:t>
            </a:r>
            <a:r>
              <a:rPr lang="fr-FR" sz="1200" dirty="0" smtClean="0"/>
              <a:t>UHSA actuelle + projet du CHIRB, tour par secteur dans la PEC des détenus</a:t>
            </a:r>
            <a:endParaRPr lang="fr-FR" sz="1200" dirty="0"/>
          </a:p>
          <a:p>
            <a:pPr marL="377825" indent="-285750">
              <a:buFont typeface="Arial" panose="020B0604020202020204" pitchFamily="34" charset="0"/>
              <a:buChar char="•"/>
            </a:pPr>
            <a:r>
              <a:rPr lang="fr-FR" sz="1200" b="1" dirty="0" smtClean="0"/>
              <a:t>Niveau de réponse régionale aux soins intensifs en psychiatrie : </a:t>
            </a:r>
            <a:r>
              <a:rPr lang="fr-FR" sz="1200" dirty="0" smtClean="0"/>
              <a:t>UMD, besoin de gradation des prises en charge</a:t>
            </a:r>
          </a:p>
        </p:txBody>
      </p:sp>
    </p:spTree>
    <p:extLst>
      <p:ext uri="{BB962C8B-B14F-4D97-AF65-F5344CB8AC3E}">
        <p14:creationId xmlns:p14="http://schemas.microsoft.com/office/powerpoint/2010/main" val="748192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9" name="Espace réservé du texte 8"/>
          <p:cNvSpPr>
            <a:spLocks noGrp="1"/>
          </p:cNvSpPr>
          <p:nvPr>
            <p:ph type="body" sz="quarter" idx="13"/>
          </p:nvPr>
        </p:nvSpPr>
        <p:spPr/>
        <p:txBody>
          <a:bodyPr/>
          <a:lstStyle/>
          <a:p>
            <a:endParaRPr lang="fr-FR" sz="1400" dirty="0"/>
          </a:p>
          <a:p>
            <a:endParaRPr lang="fr-FR" sz="1400" dirty="0"/>
          </a:p>
        </p:txBody>
      </p:sp>
      <p:sp>
        <p:nvSpPr>
          <p:cNvPr id="8" name="Titre 7"/>
          <p:cNvSpPr>
            <a:spLocks noGrp="1"/>
          </p:cNvSpPr>
          <p:nvPr>
            <p:ph type="title"/>
          </p:nvPr>
        </p:nvSpPr>
        <p:spPr/>
        <p:txBody>
          <a:bodyPr>
            <a:noAutofit/>
          </a:bodyPr>
          <a:lstStyle/>
          <a:p>
            <a:r>
              <a:rPr lang="fr-FR" sz="1800" dirty="0"/>
              <a:t>ARRÊTÉ DGARS N°DOS 2020 / 3799 du 14 décembre 2020 portant </a:t>
            </a:r>
            <a:r>
              <a:rPr lang="fr-FR" sz="1800" dirty="0" smtClean="0"/>
              <a:t>désignation </a:t>
            </a:r>
            <a:r>
              <a:rPr lang="fr-FR" sz="1800" dirty="0"/>
              <a:t>des établissements de santé chargés d’assurer les soins psychiatriques sans consentement </a:t>
            </a:r>
          </a:p>
        </p:txBody>
      </p:sp>
      <p:sp>
        <p:nvSpPr>
          <p:cNvPr id="10" name="Espace réservé du texte 9"/>
          <p:cNvSpPr>
            <a:spLocks noGrp="1"/>
          </p:cNvSpPr>
          <p:nvPr>
            <p:ph type="body" sz="quarter" idx="14"/>
          </p:nvPr>
        </p:nvSpPr>
        <p:spPr/>
        <p:txBody>
          <a:bodyPr/>
          <a:lstStyle/>
          <a:p>
            <a:endParaRPr lang="fr-FR" dirty="0"/>
          </a:p>
        </p:txBody>
      </p:sp>
      <p:graphicFrame>
        <p:nvGraphicFramePr>
          <p:cNvPr id="3" name="Tableau 2"/>
          <p:cNvGraphicFramePr>
            <a:graphicFrameLocks noGrp="1"/>
          </p:cNvGraphicFramePr>
          <p:nvPr>
            <p:extLst>
              <p:ext uri="{D42A27DB-BD31-4B8C-83A1-F6EECF244321}">
                <p14:modId xmlns:p14="http://schemas.microsoft.com/office/powerpoint/2010/main" val="615254910"/>
              </p:ext>
            </p:extLst>
          </p:nvPr>
        </p:nvGraphicFramePr>
        <p:xfrm>
          <a:off x="323850" y="1421896"/>
          <a:ext cx="8712647" cy="3589444"/>
        </p:xfrm>
        <a:graphic>
          <a:graphicData uri="http://schemas.openxmlformats.org/drawingml/2006/table">
            <a:tbl>
              <a:tblPr firstRow="1" bandRow="1">
                <a:tableStyleId>{21E4AEA4-8DFA-4A89-87EB-49C32662AFE0}</a:tableStyleId>
              </a:tblPr>
              <a:tblGrid>
                <a:gridCol w="482714">
                  <a:extLst>
                    <a:ext uri="{9D8B030D-6E8A-4147-A177-3AD203B41FA5}">
                      <a16:colId xmlns:a16="http://schemas.microsoft.com/office/drawing/2014/main" val="2558434435"/>
                    </a:ext>
                  </a:extLst>
                </a:gridCol>
                <a:gridCol w="813108">
                  <a:extLst>
                    <a:ext uri="{9D8B030D-6E8A-4147-A177-3AD203B41FA5}">
                      <a16:colId xmlns:a16="http://schemas.microsoft.com/office/drawing/2014/main" val="2592740799"/>
                    </a:ext>
                  </a:extLst>
                </a:gridCol>
                <a:gridCol w="4214802">
                  <a:extLst>
                    <a:ext uri="{9D8B030D-6E8A-4147-A177-3AD203B41FA5}">
                      <a16:colId xmlns:a16="http://schemas.microsoft.com/office/drawing/2014/main" val="1234062721"/>
                    </a:ext>
                  </a:extLst>
                </a:gridCol>
                <a:gridCol w="3202023">
                  <a:extLst>
                    <a:ext uri="{9D8B030D-6E8A-4147-A177-3AD203B41FA5}">
                      <a16:colId xmlns:a16="http://schemas.microsoft.com/office/drawing/2014/main" val="1763803005"/>
                    </a:ext>
                  </a:extLst>
                </a:gridCol>
              </a:tblGrid>
              <a:tr h="491766">
                <a:tc>
                  <a:txBody>
                    <a:bodyPr/>
                    <a:lstStyle/>
                    <a:p>
                      <a:pPr algn="ctr"/>
                      <a:r>
                        <a:rPr lang="fr-FR" sz="1000" dirty="0" smtClean="0"/>
                        <a:t>Dép.</a:t>
                      </a:r>
                      <a:endParaRPr lang="fr-FR" sz="1000" dirty="0"/>
                    </a:p>
                  </a:txBody>
                  <a:tcPr anchor="ctr"/>
                </a:tc>
                <a:tc>
                  <a:txBody>
                    <a:bodyPr/>
                    <a:lstStyle/>
                    <a:p>
                      <a:pPr algn="ctr"/>
                      <a:r>
                        <a:rPr lang="fr-FR" sz="1000" dirty="0" smtClean="0"/>
                        <a:t>Nb implant.</a:t>
                      </a:r>
                      <a:r>
                        <a:rPr lang="fr-FR" sz="1000" baseline="0" dirty="0" smtClean="0"/>
                        <a:t> Géo.</a:t>
                      </a:r>
                      <a:endParaRPr lang="fr-FR" sz="1000" dirty="0"/>
                    </a:p>
                  </a:txBody>
                  <a:tcPr anchor="ctr"/>
                </a:tc>
                <a:tc>
                  <a:txBody>
                    <a:bodyPr/>
                    <a:lstStyle/>
                    <a:p>
                      <a:pPr algn="ctr"/>
                      <a:r>
                        <a:rPr lang="fr-FR" sz="1000" dirty="0" smtClean="0"/>
                        <a:t>Etablissements</a:t>
                      </a:r>
                      <a:endParaRPr lang="fr-FR" sz="1000" dirty="0"/>
                    </a:p>
                  </a:txBody>
                  <a:tcPr anchor="ctr"/>
                </a:tc>
                <a:tc>
                  <a:txBody>
                    <a:bodyPr/>
                    <a:lstStyle/>
                    <a:p>
                      <a:pPr algn="ctr"/>
                      <a:r>
                        <a:rPr lang="fr-FR" sz="1000" dirty="0" smtClean="0"/>
                        <a:t>Commentaires (PEC</a:t>
                      </a:r>
                      <a:r>
                        <a:rPr lang="fr-FR" sz="1000" baseline="0" dirty="0" smtClean="0"/>
                        <a:t> des mineurs, partenariats, autorisation non mise en œuvre…)</a:t>
                      </a:r>
                      <a:endParaRPr lang="fr-FR" sz="1000" dirty="0"/>
                    </a:p>
                  </a:txBody>
                  <a:tcPr anchor="ctr"/>
                </a:tc>
                <a:extLst>
                  <a:ext uri="{0D108BD9-81ED-4DB2-BD59-A6C34878D82A}">
                    <a16:rowId xmlns:a16="http://schemas.microsoft.com/office/drawing/2014/main" val="4110688539"/>
                  </a:ext>
                </a:extLst>
              </a:tr>
              <a:tr h="328084">
                <a:tc>
                  <a:txBody>
                    <a:bodyPr/>
                    <a:lstStyle/>
                    <a:p>
                      <a:pPr algn="ctr"/>
                      <a:r>
                        <a:rPr lang="fr-FR" sz="1000" dirty="0" smtClean="0"/>
                        <a:t>75</a:t>
                      </a:r>
                      <a:endParaRPr lang="fr-FR" sz="1000" dirty="0"/>
                    </a:p>
                  </a:txBody>
                  <a:tcPr anchor="ctr"/>
                </a:tc>
                <a:tc>
                  <a:txBody>
                    <a:bodyPr/>
                    <a:lstStyle/>
                    <a:p>
                      <a:pPr algn="ctr"/>
                      <a:r>
                        <a:rPr lang="fr-FR" sz="1000" dirty="0" smtClean="0"/>
                        <a:t>3</a:t>
                      </a:r>
                      <a:endParaRPr lang="fr-FR" sz="1000" dirty="0">
                        <a:solidFill>
                          <a:schemeClr val="tx1"/>
                        </a:solidFill>
                      </a:endParaRPr>
                    </a:p>
                  </a:txBody>
                  <a:tcPr anchor="ctr"/>
                </a:tc>
                <a:tc>
                  <a:txBody>
                    <a:bodyPr/>
                    <a:lstStyle/>
                    <a:p>
                      <a:pPr algn="l"/>
                      <a:r>
                        <a:rPr lang="fr-FR" sz="800" dirty="0" smtClean="0"/>
                        <a:t>GHU PPN, ASM13, HSM </a:t>
                      </a:r>
                      <a:endParaRPr lang="fr-FR" sz="800" dirty="0">
                        <a:solidFill>
                          <a:schemeClr val="tx1"/>
                        </a:solidFill>
                      </a:endParaRPr>
                    </a:p>
                  </a:txBody>
                  <a:tcPr anchor="ctr"/>
                </a:tc>
                <a:tc>
                  <a:txBody>
                    <a:bodyPr/>
                    <a:lstStyle/>
                    <a:p>
                      <a:pPr algn="l"/>
                      <a:endParaRPr lang="fr-FR" sz="1000" dirty="0">
                        <a:solidFill>
                          <a:schemeClr val="tx1"/>
                        </a:solidFill>
                      </a:endParaRPr>
                    </a:p>
                  </a:txBody>
                  <a:tcPr anchor="ctr"/>
                </a:tc>
                <a:extLst>
                  <a:ext uri="{0D108BD9-81ED-4DB2-BD59-A6C34878D82A}">
                    <a16:rowId xmlns:a16="http://schemas.microsoft.com/office/drawing/2014/main" val="2873198294"/>
                  </a:ext>
                </a:extLst>
              </a:tr>
              <a:tr h="328084">
                <a:tc>
                  <a:txBody>
                    <a:bodyPr/>
                    <a:lstStyle/>
                    <a:p>
                      <a:pPr algn="ctr"/>
                      <a:r>
                        <a:rPr lang="fr-FR" sz="1000" dirty="0" smtClean="0"/>
                        <a:t>77</a:t>
                      </a:r>
                      <a:endParaRPr lang="fr-FR" sz="1000" dirty="0"/>
                    </a:p>
                  </a:txBody>
                  <a:tcPr anchor="ctr"/>
                </a:tc>
                <a:tc>
                  <a:txBody>
                    <a:bodyPr/>
                    <a:lstStyle/>
                    <a:p>
                      <a:pPr algn="ctr"/>
                      <a:r>
                        <a:rPr lang="fr-FR" sz="1000" dirty="0" smtClean="0"/>
                        <a:t>6</a:t>
                      </a:r>
                      <a:endParaRPr lang="fr-FR" sz="1000" dirty="0">
                        <a:solidFill>
                          <a:schemeClr val="tx1"/>
                        </a:solidFill>
                      </a:endParaRPr>
                    </a:p>
                  </a:txBody>
                  <a:tcPr anchor="ctr"/>
                </a:tc>
                <a:tc>
                  <a:txBody>
                    <a:bodyPr/>
                    <a:lstStyle/>
                    <a:p>
                      <a:pPr algn="l"/>
                      <a:r>
                        <a:rPr lang="fr-FR" sz="800" dirty="0" smtClean="0"/>
                        <a:t>GHEF (Coulommiers,</a:t>
                      </a:r>
                      <a:r>
                        <a:rPr lang="fr-FR" sz="800" baseline="0" dirty="0" smtClean="0"/>
                        <a:t> Meaux, </a:t>
                      </a:r>
                      <a:r>
                        <a:rPr lang="fr-FR" sz="800" baseline="0" dirty="0" err="1" smtClean="0"/>
                        <a:t>Jossigny</a:t>
                      </a:r>
                      <a:r>
                        <a:rPr lang="fr-FR" sz="800" baseline="0" dirty="0" smtClean="0"/>
                        <a:t>), GHSIF (Melun), CH Sud Seine et Marne (Nemours), CH Provins</a:t>
                      </a:r>
                      <a:endParaRPr lang="fr-FR" sz="800" dirty="0">
                        <a:solidFill>
                          <a:schemeClr val="tx1"/>
                        </a:solidFill>
                      </a:endParaRPr>
                    </a:p>
                  </a:txBody>
                  <a:tcPr anchor="ctr"/>
                </a:tc>
                <a:tc>
                  <a:txBody>
                    <a:bodyPr/>
                    <a:lstStyle/>
                    <a:p>
                      <a:pPr algn="l"/>
                      <a:endParaRPr lang="fr-FR" sz="1000" dirty="0">
                        <a:solidFill>
                          <a:schemeClr val="tx1"/>
                        </a:solidFill>
                      </a:endParaRPr>
                    </a:p>
                  </a:txBody>
                  <a:tcPr anchor="ctr"/>
                </a:tc>
                <a:extLst>
                  <a:ext uri="{0D108BD9-81ED-4DB2-BD59-A6C34878D82A}">
                    <a16:rowId xmlns:a16="http://schemas.microsoft.com/office/drawing/2014/main" val="2548438382"/>
                  </a:ext>
                </a:extLst>
              </a:tr>
              <a:tr h="328084">
                <a:tc>
                  <a:txBody>
                    <a:bodyPr/>
                    <a:lstStyle/>
                    <a:p>
                      <a:pPr algn="ctr"/>
                      <a:r>
                        <a:rPr lang="fr-FR" sz="1000" dirty="0" smtClean="0"/>
                        <a:t>78</a:t>
                      </a:r>
                      <a:endParaRPr lang="fr-FR" sz="1000" dirty="0"/>
                    </a:p>
                  </a:txBody>
                  <a:tcPr anchor="ctr"/>
                </a:tc>
                <a:tc>
                  <a:txBody>
                    <a:bodyPr/>
                    <a:lstStyle/>
                    <a:p>
                      <a:pPr algn="ctr"/>
                      <a:r>
                        <a:rPr lang="fr-FR" sz="1000" dirty="0" smtClean="0"/>
                        <a:t>7</a:t>
                      </a:r>
                      <a:endParaRPr lang="fr-FR" sz="1000" dirty="0">
                        <a:solidFill>
                          <a:schemeClr val="tx1"/>
                        </a:solidFill>
                      </a:endParaRPr>
                    </a:p>
                  </a:txBody>
                  <a:tcPr anchor="ctr"/>
                </a:tc>
                <a:tc>
                  <a:txBody>
                    <a:bodyPr/>
                    <a:lstStyle/>
                    <a:p>
                      <a:pPr algn="l"/>
                      <a:r>
                        <a:rPr lang="fr-FR" sz="800" dirty="0" smtClean="0"/>
                        <a:t>CH Versailles, CH FQ, </a:t>
                      </a:r>
                      <a:r>
                        <a:rPr lang="fr-FR" sz="800" dirty="0" err="1" smtClean="0"/>
                        <a:t>Insitut</a:t>
                      </a:r>
                      <a:r>
                        <a:rPr lang="fr-FR" sz="800" dirty="0" smtClean="0"/>
                        <a:t> Marcel Rivière, CH</a:t>
                      </a:r>
                      <a:r>
                        <a:rPr lang="fr-FR" sz="800" baseline="0" dirty="0" smtClean="0"/>
                        <a:t> Plaisir, CHIPS, CH Les Mureaux, CHTR</a:t>
                      </a:r>
                      <a:endParaRPr lang="fr-FR" sz="800" dirty="0">
                        <a:solidFill>
                          <a:schemeClr val="tx1"/>
                        </a:solidFill>
                      </a:endParaRPr>
                    </a:p>
                  </a:txBody>
                  <a:tcPr anchor="ctr"/>
                </a:tc>
                <a:tc>
                  <a:txBody>
                    <a:bodyPr/>
                    <a:lstStyle/>
                    <a:p>
                      <a:pPr algn="l"/>
                      <a:endParaRPr lang="fr-FR" sz="1000" dirty="0">
                        <a:solidFill>
                          <a:schemeClr val="tx1"/>
                        </a:solidFill>
                      </a:endParaRPr>
                    </a:p>
                  </a:txBody>
                  <a:tcPr anchor="ctr"/>
                </a:tc>
                <a:extLst>
                  <a:ext uri="{0D108BD9-81ED-4DB2-BD59-A6C34878D82A}">
                    <a16:rowId xmlns:a16="http://schemas.microsoft.com/office/drawing/2014/main" val="3225895089"/>
                  </a:ext>
                </a:extLst>
              </a:tr>
              <a:tr h="328084">
                <a:tc>
                  <a:txBody>
                    <a:bodyPr/>
                    <a:lstStyle/>
                    <a:p>
                      <a:pPr algn="ctr"/>
                      <a:r>
                        <a:rPr lang="fr-FR" sz="1000" dirty="0" smtClean="0"/>
                        <a:t>91</a:t>
                      </a:r>
                      <a:endParaRPr lang="fr-FR" sz="1000" dirty="0"/>
                    </a:p>
                  </a:txBody>
                  <a:tcPr anchor="ctr"/>
                </a:tc>
                <a:tc>
                  <a:txBody>
                    <a:bodyPr/>
                    <a:lstStyle/>
                    <a:p>
                      <a:pPr algn="ctr"/>
                      <a:r>
                        <a:rPr lang="fr-FR" sz="1000" dirty="0" smtClean="0"/>
                        <a:t>7</a:t>
                      </a:r>
                      <a:endParaRPr lang="fr-FR" sz="1000" dirty="0">
                        <a:solidFill>
                          <a:schemeClr val="tx1"/>
                        </a:solidFill>
                      </a:endParaRPr>
                    </a:p>
                  </a:txBody>
                  <a:tcPr anchor="ctr"/>
                </a:tc>
                <a:tc>
                  <a:txBody>
                    <a:bodyPr/>
                    <a:lstStyle/>
                    <a:p>
                      <a:pPr algn="l"/>
                      <a:r>
                        <a:rPr lang="fr-FR" sz="800" dirty="0" smtClean="0"/>
                        <a:t>EPS BD (Etampes, SGDB), GHNE (Orsay),</a:t>
                      </a:r>
                      <a:r>
                        <a:rPr lang="fr-FR" sz="800" baseline="0" dirty="0" smtClean="0"/>
                        <a:t> CHSF, Clinique Château Bel-Air (Crosnes) + GHU PPN (Epinay/orge), ASM13 (Soisy/seine)</a:t>
                      </a:r>
                      <a:endParaRPr lang="fr-FR" sz="800" dirty="0">
                        <a:solidFill>
                          <a:schemeClr val="tx1"/>
                        </a:solidFill>
                      </a:endParaRPr>
                    </a:p>
                  </a:txBody>
                  <a:tcPr anchor="ctr"/>
                </a:tc>
                <a:tc>
                  <a:txBody>
                    <a:bodyPr/>
                    <a:lstStyle/>
                    <a:p>
                      <a:pPr algn="l"/>
                      <a:endParaRPr lang="fr-FR" sz="1000" dirty="0">
                        <a:solidFill>
                          <a:schemeClr val="tx1"/>
                        </a:solidFill>
                      </a:endParaRPr>
                    </a:p>
                  </a:txBody>
                  <a:tcPr anchor="ctr"/>
                </a:tc>
                <a:extLst>
                  <a:ext uri="{0D108BD9-81ED-4DB2-BD59-A6C34878D82A}">
                    <a16:rowId xmlns:a16="http://schemas.microsoft.com/office/drawing/2014/main" val="1695214630"/>
                  </a:ext>
                </a:extLst>
              </a:tr>
              <a:tr h="328084">
                <a:tc>
                  <a:txBody>
                    <a:bodyPr/>
                    <a:lstStyle/>
                    <a:p>
                      <a:pPr algn="ctr"/>
                      <a:r>
                        <a:rPr lang="fr-FR" sz="1000" dirty="0" smtClean="0"/>
                        <a:t>92</a:t>
                      </a:r>
                      <a:endParaRPr lang="fr-FR" sz="1000" dirty="0"/>
                    </a:p>
                  </a:txBody>
                  <a:tcPr anchor="ctr"/>
                </a:tc>
                <a:tc>
                  <a:txBody>
                    <a:bodyPr/>
                    <a:lstStyle/>
                    <a:p>
                      <a:pPr algn="ctr"/>
                      <a:r>
                        <a:rPr lang="fr-FR" sz="1000" dirty="0" smtClean="0">
                          <a:solidFill>
                            <a:schemeClr val="dk1"/>
                          </a:solidFill>
                        </a:rPr>
                        <a:t>7</a:t>
                      </a:r>
                      <a:endParaRPr lang="fr-FR" sz="1000" dirty="0">
                        <a:solidFill>
                          <a:schemeClr val="tx1"/>
                        </a:solidFill>
                      </a:endParaRPr>
                    </a:p>
                  </a:txBody>
                  <a:tcPr anchor="ctr"/>
                </a:tc>
                <a:tc>
                  <a:txBody>
                    <a:bodyPr/>
                    <a:lstStyle/>
                    <a:p>
                      <a:pPr algn="l"/>
                      <a:r>
                        <a:rPr lang="fr-FR" sz="800" dirty="0" smtClean="0"/>
                        <a:t>EPS Roger </a:t>
                      </a:r>
                      <a:r>
                        <a:rPr lang="fr-FR" sz="800" dirty="0" err="1" smtClean="0"/>
                        <a:t>Prévot</a:t>
                      </a:r>
                      <a:r>
                        <a:rPr lang="fr-FR" sz="800" dirty="0" smtClean="0"/>
                        <a:t> </a:t>
                      </a:r>
                      <a:r>
                        <a:rPr lang="fr-FR" sz="800" dirty="0" err="1" smtClean="0"/>
                        <a:t>Moisselles</a:t>
                      </a:r>
                      <a:r>
                        <a:rPr lang="fr-FR" sz="800" dirty="0" smtClean="0"/>
                        <a:t>, Hôpital Max </a:t>
                      </a:r>
                      <a:r>
                        <a:rPr lang="fr-FR" sz="800" dirty="0" err="1" smtClean="0"/>
                        <a:t>Fourestier</a:t>
                      </a:r>
                      <a:r>
                        <a:rPr lang="fr-FR" sz="800" dirty="0" smtClean="0"/>
                        <a:t> Nanterre, APHP Louis Mourier, MGEN,  Hôpital Corentin </a:t>
                      </a:r>
                      <a:r>
                        <a:rPr lang="fr-FR" sz="800" dirty="0" err="1" smtClean="0"/>
                        <a:t>Celton</a:t>
                      </a:r>
                      <a:r>
                        <a:rPr lang="fr-FR" sz="800" dirty="0" smtClean="0"/>
                        <a:t>,</a:t>
                      </a:r>
                      <a:r>
                        <a:rPr lang="fr-FR" sz="800" baseline="0" dirty="0" smtClean="0"/>
                        <a:t> </a:t>
                      </a:r>
                      <a:r>
                        <a:rPr lang="fr-FR" sz="800" dirty="0" smtClean="0"/>
                        <a:t>GHT Paris Psy sud (Clamart, EPS Erasme (Antony)</a:t>
                      </a:r>
                      <a:endParaRPr lang="fr-FR" sz="800" dirty="0">
                        <a:solidFill>
                          <a:schemeClr val="tx1"/>
                        </a:solidFill>
                      </a:endParaRPr>
                    </a:p>
                  </a:txBody>
                  <a:tcPr anchor="ctr"/>
                </a:tc>
                <a:tc>
                  <a:txBody>
                    <a:bodyPr/>
                    <a:lstStyle/>
                    <a:p>
                      <a:pPr algn="l"/>
                      <a:endParaRPr lang="fr-FR" sz="1000" dirty="0">
                        <a:solidFill>
                          <a:schemeClr val="tx1"/>
                        </a:solidFill>
                      </a:endParaRPr>
                    </a:p>
                  </a:txBody>
                  <a:tcPr anchor="ctr"/>
                </a:tc>
                <a:extLst>
                  <a:ext uri="{0D108BD9-81ED-4DB2-BD59-A6C34878D82A}">
                    <a16:rowId xmlns:a16="http://schemas.microsoft.com/office/drawing/2014/main" val="629638137"/>
                  </a:ext>
                </a:extLst>
              </a:tr>
              <a:tr h="409805">
                <a:tc>
                  <a:txBody>
                    <a:bodyPr/>
                    <a:lstStyle/>
                    <a:p>
                      <a:pPr algn="ctr"/>
                      <a:r>
                        <a:rPr lang="fr-FR" sz="1000" dirty="0" smtClean="0"/>
                        <a:t>93</a:t>
                      </a:r>
                      <a:endParaRPr lang="fr-FR" sz="1000" dirty="0"/>
                    </a:p>
                  </a:txBody>
                  <a:tcPr anchor="ctr"/>
                </a:tc>
                <a:tc>
                  <a:txBody>
                    <a:bodyPr/>
                    <a:lstStyle/>
                    <a:p>
                      <a:pPr algn="ctr"/>
                      <a:r>
                        <a:rPr lang="fr-FR" sz="1000" dirty="0" smtClean="0"/>
                        <a:t>8</a:t>
                      </a:r>
                      <a:endParaRPr lang="fr-FR" sz="1000" dirty="0">
                        <a:solidFill>
                          <a:schemeClr val="tx1"/>
                        </a:solidFill>
                      </a:endParaRPr>
                    </a:p>
                  </a:txBody>
                  <a:tcPr anchor="ctr"/>
                </a:tc>
                <a:tc>
                  <a:txBody>
                    <a:bodyPr/>
                    <a:lstStyle/>
                    <a:p>
                      <a:pPr algn="l"/>
                      <a:r>
                        <a:rPr lang="fr-FR" sz="800" dirty="0" smtClean="0"/>
                        <a:t>EPSVE (Neuilly-sur-Marne, Aubervilliers, Bondy, et Saint-Denis), CHI Robert </a:t>
                      </a:r>
                      <a:r>
                        <a:rPr lang="fr-FR" sz="800" dirty="0" err="1" smtClean="0"/>
                        <a:t>Ballanger</a:t>
                      </a:r>
                      <a:r>
                        <a:rPr lang="fr-FR" sz="800" dirty="0" smtClean="0"/>
                        <a:t>,</a:t>
                      </a:r>
                      <a:r>
                        <a:rPr lang="fr-FR" sz="800" baseline="0" dirty="0" smtClean="0"/>
                        <a:t> M</a:t>
                      </a:r>
                      <a:r>
                        <a:rPr lang="fr-FR" sz="800" dirty="0" smtClean="0"/>
                        <a:t>aison de Sante d'Epinay-sur-Seine, Clinique de l'Alliance</a:t>
                      </a:r>
                      <a:r>
                        <a:rPr lang="fr-FR" sz="800" baseline="0" dirty="0" smtClean="0"/>
                        <a:t> + </a:t>
                      </a:r>
                      <a:r>
                        <a:rPr lang="fr-FR" sz="800" dirty="0" smtClean="0"/>
                        <a:t>GHU PPN (Neuilly-sur-Marne)</a:t>
                      </a:r>
                      <a:endParaRPr lang="fr-FR" sz="800" dirty="0">
                        <a:solidFill>
                          <a:schemeClr val="tx1"/>
                        </a:solidFill>
                      </a:endParaRPr>
                    </a:p>
                  </a:txBody>
                  <a:tcPr anchor="ctr"/>
                </a:tc>
                <a:tc>
                  <a:txBody>
                    <a:bodyPr/>
                    <a:lstStyle/>
                    <a:p>
                      <a:pPr algn="l"/>
                      <a:endParaRPr lang="fr-FR" sz="1000" dirty="0">
                        <a:solidFill>
                          <a:schemeClr val="tx1"/>
                        </a:solidFill>
                      </a:endParaRPr>
                    </a:p>
                  </a:txBody>
                  <a:tcPr anchor="ctr"/>
                </a:tc>
                <a:extLst>
                  <a:ext uri="{0D108BD9-81ED-4DB2-BD59-A6C34878D82A}">
                    <a16:rowId xmlns:a16="http://schemas.microsoft.com/office/drawing/2014/main" val="1416851427"/>
                  </a:ext>
                </a:extLst>
              </a:tr>
              <a:tr h="409805">
                <a:tc>
                  <a:txBody>
                    <a:bodyPr/>
                    <a:lstStyle/>
                    <a:p>
                      <a:pPr algn="ctr"/>
                      <a:r>
                        <a:rPr lang="fr-FR" sz="1000" dirty="0" smtClean="0"/>
                        <a:t>94</a:t>
                      </a:r>
                      <a:endParaRPr lang="fr-FR" sz="1000" dirty="0"/>
                    </a:p>
                  </a:txBody>
                  <a:tcPr anchor="ctr"/>
                </a:tc>
                <a:tc>
                  <a:txBody>
                    <a:bodyPr/>
                    <a:lstStyle/>
                    <a:p>
                      <a:pPr algn="ctr"/>
                      <a:r>
                        <a:rPr lang="fr-FR" sz="1000" dirty="0" smtClean="0">
                          <a:solidFill>
                            <a:schemeClr val="dk1"/>
                          </a:solidFill>
                        </a:rPr>
                        <a:t>6</a:t>
                      </a:r>
                      <a:endParaRPr lang="fr-FR" sz="1000" dirty="0">
                        <a:solidFill>
                          <a:schemeClr val="tx1"/>
                        </a:solidFill>
                      </a:endParaRPr>
                    </a:p>
                  </a:txBody>
                  <a:tcPr anchor="ctr"/>
                </a:tc>
                <a:tc>
                  <a:txBody>
                    <a:bodyPr/>
                    <a:lstStyle/>
                    <a:p>
                      <a:pPr algn="l"/>
                      <a:r>
                        <a:rPr lang="fr-FR" sz="800" dirty="0" smtClean="0"/>
                        <a:t>GH Paul Guiraud</a:t>
                      </a:r>
                      <a:r>
                        <a:rPr lang="fr-FR" sz="800" baseline="0" dirty="0" smtClean="0"/>
                        <a:t> (Villejuif), </a:t>
                      </a:r>
                      <a:r>
                        <a:rPr lang="fr-FR" sz="800" dirty="0" smtClean="0"/>
                        <a:t>CH Les Murets,</a:t>
                      </a:r>
                      <a:r>
                        <a:rPr lang="fr-FR" sz="800" baseline="0" dirty="0" smtClean="0"/>
                        <a:t> </a:t>
                      </a:r>
                      <a:r>
                        <a:rPr lang="fr-FR" sz="800" dirty="0" smtClean="0"/>
                        <a:t>Hôpital Paul Brousse,</a:t>
                      </a:r>
                      <a:r>
                        <a:rPr lang="fr-FR" sz="800" baseline="0" dirty="0" smtClean="0"/>
                        <a:t> HSM, GHU M</a:t>
                      </a:r>
                      <a:r>
                        <a:rPr lang="fr-FR" sz="800" dirty="0" smtClean="0"/>
                        <a:t>ondor-</a:t>
                      </a:r>
                      <a:r>
                        <a:rPr lang="fr-FR" sz="800" dirty="0" err="1" smtClean="0"/>
                        <a:t>Chenevier</a:t>
                      </a:r>
                      <a:r>
                        <a:rPr lang="fr-FR" sz="800" dirty="0" smtClean="0"/>
                        <a:t> ( Créteil), CHI de Villeneuve-Saint-Georges</a:t>
                      </a:r>
                      <a:r>
                        <a:rPr lang="fr-FR" sz="800" baseline="0" dirty="0" smtClean="0"/>
                        <a:t> + </a:t>
                      </a:r>
                      <a:r>
                        <a:rPr lang="fr-FR" sz="800" dirty="0" smtClean="0"/>
                        <a:t>Clinique Château du Bel-Air (Crosnes/91)</a:t>
                      </a:r>
                      <a:endParaRPr lang="fr-FR" sz="800" dirty="0">
                        <a:solidFill>
                          <a:schemeClr val="tx1"/>
                        </a:solidFill>
                      </a:endParaRPr>
                    </a:p>
                  </a:txBody>
                  <a:tcPr anchor="ctr"/>
                </a:tc>
                <a:tc>
                  <a:txBody>
                    <a:bodyPr/>
                    <a:lstStyle/>
                    <a:p>
                      <a:pPr algn="l"/>
                      <a:endParaRPr lang="fr-FR" sz="1000" dirty="0">
                        <a:solidFill>
                          <a:schemeClr val="tx1"/>
                        </a:solidFill>
                      </a:endParaRPr>
                    </a:p>
                  </a:txBody>
                  <a:tcPr anchor="ctr"/>
                </a:tc>
                <a:extLst>
                  <a:ext uri="{0D108BD9-81ED-4DB2-BD59-A6C34878D82A}">
                    <a16:rowId xmlns:a16="http://schemas.microsoft.com/office/drawing/2014/main" val="2006548609"/>
                  </a:ext>
                </a:extLst>
              </a:tr>
              <a:tr h="409805">
                <a:tc>
                  <a:txBody>
                    <a:bodyPr/>
                    <a:lstStyle/>
                    <a:p>
                      <a:pPr algn="ctr"/>
                      <a:r>
                        <a:rPr lang="fr-FR" sz="1000" dirty="0" smtClean="0"/>
                        <a:t>95</a:t>
                      </a:r>
                      <a:endParaRPr lang="fr-FR" sz="1000" dirty="0"/>
                    </a:p>
                  </a:txBody>
                  <a:tcPr anchor="ctr"/>
                </a:tc>
                <a:tc>
                  <a:txBody>
                    <a:bodyPr/>
                    <a:lstStyle/>
                    <a:p>
                      <a:pPr algn="ctr"/>
                      <a:r>
                        <a:rPr lang="fr-FR" sz="1000" dirty="0" smtClean="0">
                          <a:solidFill>
                            <a:schemeClr val="dk1"/>
                          </a:solidFill>
                        </a:rPr>
                        <a:t>6</a:t>
                      </a:r>
                      <a:endParaRPr lang="fr-FR" sz="1000" dirty="0">
                        <a:solidFill>
                          <a:schemeClr val="tx1"/>
                        </a:solidFill>
                      </a:endParaRPr>
                    </a:p>
                  </a:txBody>
                  <a:tcPr anchor="ctr"/>
                </a:tc>
                <a:tc>
                  <a:txBody>
                    <a:bodyPr/>
                    <a:lstStyle/>
                    <a:p>
                      <a:pPr algn="l"/>
                      <a:r>
                        <a:rPr lang="fr-FR" sz="800" dirty="0" smtClean="0"/>
                        <a:t>CH Victor </a:t>
                      </a:r>
                      <a:r>
                        <a:rPr lang="fr-FR" sz="800" dirty="0" err="1" smtClean="0"/>
                        <a:t>Dupouy</a:t>
                      </a:r>
                      <a:r>
                        <a:rPr lang="fr-FR" sz="800" dirty="0" smtClean="0"/>
                        <a:t>,</a:t>
                      </a:r>
                      <a:r>
                        <a:rPr lang="fr-FR" sz="800" baseline="0" dirty="0" smtClean="0"/>
                        <a:t> </a:t>
                      </a:r>
                      <a:r>
                        <a:rPr lang="fr-FR" sz="800" dirty="0" smtClean="0"/>
                        <a:t>Clinique d'</a:t>
                      </a:r>
                      <a:r>
                        <a:rPr lang="fr-FR" sz="800" dirty="0" err="1" smtClean="0"/>
                        <a:t>Orgemont</a:t>
                      </a:r>
                      <a:r>
                        <a:rPr lang="fr-FR" sz="800" dirty="0" smtClean="0"/>
                        <a:t>,</a:t>
                      </a:r>
                      <a:r>
                        <a:rPr lang="fr-FR" sz="800" baseline="0" dirty="0" smtClean="0"/>
                        <a:t> </a:t>
                      </a:r>
                      <a:r>
                        <a:rPr lang="fr-FR" sz="800" dirty="0" smtClean="0"/>
                        <a:t>CH </a:t>
                      </a:r>
                      <a:r>
                        <a:rPr lang="fr-FR" sz="800" dirty="0" err="1" smtClean="0"/>
                        <a:t>Carnelle</a:t>
                      </a:r>
                      <a:r>
                        <a:rPr lang="fr-FR" sz="800" dirty="0" smtClean="0"/>
                        <a:t>-Portes de </a:t>
                      </a:r>
                      <a:r>
                        <a:rPr lang="fr-FR" sz="800" dirty="0" err="1" smtClean="0"/>
                        <a:t>I‘Oise</a:t>
                      </a:r>
                      <a:r>
                        <a:rPr lang="fr-FR" sz="800" dirty="0" smtClean="0"/>
                        <a:t> (Beaumont-sur-Oise), CH Simone V (Eaubonne),</a:t>
                      </a:r>
                      <a:r>
                        <a:rPr lang="fr-FR" sz="800" baseline="0" dirty="0" smtClean="0"/>
                        <a:t> </a:t>
                      </a:r>
                      <a:r>
                        <a:rPr lang="fr-FR" sz="800" dirty="0" smtClean="0"/>
                        <a:t>CH de Gonesse, CH René Dubos,</a:t>
                      </a:r>
                      <a:r>
                        <a:rPr lang="fr-FR" sz="800" baseline="0" dirty="0" smtClean="0"/>
                        <a:t> </a:t>
                      </a:r>
                      <a:r>
                        <a:rPr lang="fr-FR" sz="800" dirty="0" smtClean="0"/>
                        <a:t>EPS Roger </a:t>
                      </a:r>
                      <a:r>
                        <a:rPr lang="fr-FR" sz="800" dirty="0" err="1" smtClean="0"/>
                        <a:t>Prévot</a:t>
                      </a:r>
                      <a:r>
                        <a:rPr lang="fr-FR" sz="800" dirty="0" smtClean="0"/>
                        <a:t> (</a:t>
                      </a:r>
                      <a:r>
                        <a:rPr lang="fr-FR" sz="800" dirty="0" err="1" smtClean="0"/>
                        <a:t>Moisselles</a:t>
                      </a:r>
                      <a:r>
                        <a:rPr lang="fr-FR" sz="800" dirty="0" smtClean="0"/>
                        <a:t>)</a:t>
                      </a:r>
                      <a:endParaRPr lang="fr-FR" sz="800" dirty="0">
                        <a:solidFill>
                          <a:schemeClr val="tx1"/>
                        </a:solidFill>
                      </a:endParaRPr>
                    </a:p>
                  </a:txBody>
                  <a:tcPr anchor="ctr"/>
                </a:tc>
                <a:tc>
                  <a:txBody>
                    <a:bodyPr/>
                    <a:lstStyle/>
                    <a:p>
                      <a:pPr algn="l"/>
                      <a:endParaRPr lang="fr-FR" sz="1000" dirty="0">
                        <a:solidFill>
                          <a:schemeClr val="tx1"/>
                        </a:solidFill>
                      </a:endParaRPr>
                    </a:p>
                  </a:txBody>
                  <a:tcPr anchor="ctr"/>
                </a:tc>
                <a:extLst>
                  <a:ext uri="{0D108BD9-81ED-4DB2-BD59-A6C34878D82A}">
                    <a16:rowId xmlns:a16="http://schemas.microsoft.com/office/drawing/2014/main" val="4154497166"/>
                  </a:ext>
                </a:extLst>
              </a:tr>
            </a:tbl>
          </a:graphicData>
        </a:graphic>
      </p:graphicFrame>
    </p:spTree>
    <p:extLst>
      <p:ext uri="{BB962C8B-B14F-4D97-AF65-F5344CB8AC3E}">
        <p14:creationId xmlns:p14="http://schemas.microsoft.com/office/powerpoint/2010/main" val="21029913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pour une image  7"/>
          <p:cNvSpPr>
            <a:spLocks noGrp="1"/>
          </p:cNvSpPr>
          <p:nvPr>
            <p:ph type="pic" sz="quarter" idx="13"/>
          </p:nvPr>
        </p:nvSpPr>
        <p:spPr/>
      </p:sp>
      <p:sp>
        <p:nvSpPr>
          <p:cNvPr id="7" name="Titre 6"/>
          <p:cNvSpPr>
            <a:spLocks noGrp="1"/>
          </p:cNvSpPr>
          <p:nvPr>
            <p:ph type="title"/>
          </p:nvPr>
        </p:nvSpPr>
        <p:spPr/>
        <p:txBody>
          <a:bodyPr/>
          <a:lstStyle/>
          <a:p>
            <a:pPr marL="0" indent="0">
              <a:buNone/>
            </a:pPr>
            <a:r>
              <a:rPr lang="fr-FR" dirty="0" smtClean="0"/>
              <a:t>Prochaines séances – </a:t>
            </a:r>
            <a:r>
              <a:rPr lang="fr-FR" smtClean="0"/>
              <a:t>prochaines étapes</a:t>
            </a:r>
            <a:endParaRPr lang="fr-FR" dirty="0"/>
          </a:p>
        </p:txBody>
      </p:sp>
      <p:sp>
        <p:nvSpPr>
          <p:cNvPr id="2" name="Espace réservé du numéro de diapositive 1"/>
          <p:cNvSpPr>
            <a:spLocks noGrp="1"/>
          </p:cNvSpPr>
          <p:nvPr>
            <p:ph type="sldNum" sz="quarter" idx="4294967295"/>
          </p:nvPr>
        </p:nvSpPr>
        <p:spPr>
          <a:xfrm>
            <a:off x="7794625" y="4783138"/>
            <a:ext cx="1349375" cy="360362"/>
          </a:xfrm>
        </p:spPr>
        <p:txBody>
          <a:bodyPr/>
          <a:lstStyle/>
          <a:p>
            <a:fld id="{733122C9-A0B9-462F-8757-0847AD287B63}" type="slidenum">
              <a:rPr lang="fr-FR" smtClean="0"/>
              <a:pPr/>
              <a:t>28</a:t>
            </a:fld>
            <a:endParaRPr lang="fr-FR" dirty="0"/>
          </a:p>
        </p:txBody>
      </p:sp>
    </p:spTree>
    <p:extLst>
      <p:ext uri="{BB962C8B-B14F-4D97-AF65-F5344CB8AC3E}">
        <p14:creationId xmlns:p14="http://schemas.microsoft.com/office/powerpoint/2010/main" val="27241816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p:cNvSpPr>
            <a:spLocks noGrp="1"/>
          </p:cNvSpPr>
          <p:nvPr>
            <p:ph type="body" sz="quarter" idx="13"/>
          </p:nvPr>
        </p:nvSpPr>
        <p:spPr/>
        <p:txBody>
          <a:bodyPr/>
          <a:lstStyle/>
          <a:p>
            <a:endParaRPr lang="fr-FR"/>
          </a:p>
        </p:txBody>
      </p:sp>
      <p:sp>
        <p:nvSpPr>
          <p:cNvPr id="7" name="Titre 6"/>
          <p:cNvSpPr>
            <a:spLocks noGrp="1"/>
          </p:cNvSpPr>
          <p:nvPr>
            <p:ph type="title"/>
          </p:nvPr>
        </p:nvSpPr>
        <p:spPr/>
        <p:txBody>
          <a:bodyPr/>
          <a:lstStyle/>
          <a:p>
            <a:r>
              <a:rPr lang="fr-FR" dirty="0" smtClean="0"/>
              <a:t>Prochaines étapes</a:t>
            </a:r>
            <a:endParaRPr lang="fr-FR" dirty="0"/>
          </a:p>
        </p:txBody>
      </p:sp>
      <p:sp>
        <p:nvSpPr>
          <p:cNvPr id="9" name="Espace réservé du texte 8"/>
          <p:cNvSpPr>
            <a:spLocks noGrp="1"/>
          </p:cNvSpPr>
          <p:nvPr>
            <p:ph type="body" sz="quarter" idx="14"/>
          </p:nvPr>
        </p:nvSpPr>
        <p:spPr/>
        <p:txBody>
          <a:bodyPr/>
          <a:lstStyle/>
          <a:p>
            <a:pPr marL="377825" lvl="0" indent="-285750">
              <a:buFont typeface="Arial" panose="020B0604020202020204" pitchFamily="34" charset="0"/>
              <a:buChar char="•"/>
            </a:pPr>
            <a:r>
              <a:rPr lang="fr-FR" dirty="0" smtClean="0"/>
              <a:t>14 </a:t>
            </a:r>
            <a:r>
              <a:rPr lang="fr-FR" dirty="0"/>
              <a:t>mars de 9h à </a:t>
            </a:r>
            <a:r>
              <a:rPr lang="fr-FR" dirty="0" smtClean="0"/>
              <a:t>11h – mentions psychiatrie enfant / ado et psychiatrie périnatale</a:t>
            </a:r>
          </a:p>
          <a:p>
            <a:pPr marL="377825" lvl="0" indent="-285750">
              <a:buFont typeface="Arial" panose="020B0604020202020204" pitchFamily="34" charset="0"/>
              <a:buChar char="•"/>
            </a:pPr>
            <a:r>
              <a:rPr lang="fr-FR" dirty="0" smtClean="0"/>
              <a:t>27 mars de 10h à 12h – réunion de synthèse</a:t>
            </a:r>
          </a:p>
          <a:p>
            <a:pPr lvl="0"/>
            <a:endParaRPr lang="fr-FR" dirty="0"/>
          </a:p>
          <a:p>
            <a:pPr marL="377825" indent="-285750">
              <a:buFont typeface="Arial" panose="020B0604020202020204" pitchFamily="34" charset="0"/>
              <a:buChar char="•"/>
            </a:pPr>
            <a:endParaRPr lang="fr-FR" dirty="0"/>
          </a:p>
        </p:txBody>
      </p:sp>
      <p:sp>
        <p:nvSpPr>
          <p:cNvPr id="5" name="Espace réservé du numéro de diapositive 4"/>
          <p:cNvSpPr>
            <a:spLocks noGrp="1"/>
          </p:cNvSpPr>
          <p:nvPr>
            <p:ph type="sldNum" sz="quarter" idx="4294967295"/>
          </p:nvPr>
        </p:nvSpPr>
        <p:spPr>
          <a:xfrm>
            <a:off x="7794625" y="4783138"/>
            <a:ext cx="1349375" cy="360362"/>
          </a:xfrm>
        </p:spPr>
        <p:txBody>
          <a:bodyPr/>
          <a:lstStyle/>
          <a:p>
            <a:fld id="{733122C9-A0B9-462F-8757-0847AD287B63}" type="slidenum">
              <a:rPr lang="fr-FR" smtClean="0"/>
              <a:pPr/>
              <a:t>29</a:t>
            </a:fld>
            <a:endParaRPr lang="fr-FR" dirty="0"/>
          </a:p>
        </p:txBody>
      </p:sp>
    </p:spTree>
    <p:extLst>
      <p:ext uri="{BB962C8B-B14F-4D97-AF65-F5344CB8AC3E}">
        <p14:creationId xmlns:p14="http://schemas.microsoft.com/office/powerpoint/2010/main" val="1571444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10C140CD-8AED-46FF-A9A2-77308F3F39AE}" type="slidenum">
              <a:rPr lang="fr-FR" smtClean="0"/>
              <a:pPr/>
              <a:t>3</a:t>
            </a:fld>
            <a:endParaRPr lang="fr-FR" dirty="0"/>
          </a:p>
        </p:txBody>
      </p:sp>
      <p:sp>
        <p:nvSpPr>
          <p:cNvPr id="6" name="Espace réservé du texte 5"/>
          <p:cNvSpPr>
            <a:spLocks noGrp="1"/>
          </p:cNvSpPr>
          <p:nvPr>
            <p:ph type="body" sz="quarter" idx="13"/>
          </p:nvPr>
        </p:nvSpPr>
        <p:spPr/>
        <p:txBody>
          <a:bodyPr/>
          <a:lstStyle/>
          <a:p>
            <a:endParaRPr lang="fr-FR"/>
          </a:p>
        </p:txBody>
      </p:sp>
      <p:sp>
        <p:nvSpPr>
          <p:cNvPr id="5" name="Titre 4"/>
          <p:cNvSpPr>
            <a:spLocks noGrp="1"/>
          </p:cNvSpPr>
          <p:nvPr>
            <p:ph type="title"/>
          </p:nvPr>
        </p:nvSpPr>
        <p:spPr/>
        <p:txBody>
          <a:bodyPr/>
          <a:lstStyle/>
          <a:p>
            <a:r>
              <a:rPr lang="fr-FR" dirty="0" smtClean="0"/>
              <a:t>Objectifs de nos travaux</a:t>
            </a:r>
            <a:endParaRPr lang="fr-FR" dirty="0"/>
          </a:p>
        </p:txBody>
      </p:sp>
      <p:sp>
        <p:nvSpPr>
          <p:cNvPr id="7" name="Espace réservé du texte 6"/>
          <p:cNvSpPr>
            <a:spLocks noGrp="1"/>
          </p:cNvSpPr>
          <p:nvPr>
            <p:ph type="body" sz="quarter" idx="14"/>
          </p:nvPr>
        </p:nvSpPr>
        <p:spPr/>
        <p:txBody>
          <a:bodyPr/>
          <a:lstStyle/>
          <a:p>
            <a:pPr marL="377825" lvl="0" indent="-285750">
              <a:buFont typeface="Arial" panose="020B0604020202020204" pitchFamily="34" charset="0"/>
              <a:buChar char="•"/>
            </a:pPr>
            <a:r>
              <a:rPr lang="fr-FR" dirty="0"/>
              <a:t>L’appropriation du nouveau cadre applicable et l’analyse d’impact territorial </a:t>
            </a:r>
          </a:p>
          <a:p>
            <a:pPr marL="377825" lvl="0" indent="-285750">
              <a:buFont typeface="Arial" panose="020B0604020202020204" pitchFamily="34" charset="0"/>
              <a:buChar char="•"/>
            </a:pPr>
            <a:r>
              <a:rPr lang="fr-FR" dirty="0"/>
              <a:t>Le partage du bilan du précédent projet régional (2018-2022) et le repérage des besoins non couverts </a:t>
            </a:r>
          </a:p>
          <a:p>
            <a:pPr marL="377825" lvl="0" indent="-285750">
              <a:buFont typeface="Arial" panose="020B0604020202020204" pitchFamily="34" charset="0"/>
              <a:buChar char="•"/>
            </a:pPr>
            <a:r>
              <a:rPr lang="fr-FR" dirty="0"/>
              <a:t>L’identification des projets susceptibles de couvrir ces besoins ainsi que les projets de regroupement et coopération souhaitables </a:t>
            </a:r>
          </a:p>
          <a:p>
            <a:pPr marL="377825" lvl="0" indent="-285750">
              <a:buFont typeface="Arial" panose="020B0604020202020204" pitchFamily="34" charset="0"/>
              <a:buChar char="•"/>
            </a:pPr>
            <a:r>
              <a:rPr lang="fr-FR" dirty="0"/>
              <a:t>La rédaction des objectifs qualitatifs </a:t>
            </a:r>
          </a:p>
          <a:p>
            <a:pPr marL="377825" lvl="0" indent="-285750">
              <a:buFont typeface="Arial" panose="020B0604020202020204" pitchFamily="34" charset="0"/>
              <a:buChar char="•"/>
            </a:pPr>
            <a:r>
              <a:rPr lang="fr-FR" dirty="0" smtClean="0"/>
              <a:t>La </a:t>
            </a:r>
            <a:r>
              <a:rPr lang="fr-FR" dirty="0"/>
              <a:t>contribution à la définition des objectifs quantitatifs de l’offre de soins, suivant les nouvelles mentions</a:t>
            </a:r>
          </a:p>
        </p:txBody>
      </p:sp>
      <p:sp>
        <p:nvSpPr>
          <p:cNvPr id="2" name="Rectangle à coins arrondis 1"/>
          <p:cNvSpPr/>
          <p:nvPr/>
        </p:nvSpPr>
        <p:spPr>
          <a:xfrm>
            <a:off x="323850" y="3651870"/>
            <a:ext cx="8496622"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r>
              <a:rPr lang="fr-FR" sz="1200" b="1" dirty="0" smtClean="0"/>
              <a:t>Discussion détaillée par mention : </a:t>
            </a:r>
          </a:p>
          <a:p>
            <a:pPr algn="ctr"/>
            <a:r>
              <a:rPr lang="fr-FR" sz="1200" dirty="0" smtClean="0"/>
              <a:t>8/02 mentions adultes et soins sans consentement</a:t>
            </a:r>
          </a:p>
          <a:p>
            <a:pPr algn="ctr"/>
            <a:r>
              <a:rPr lang="fr-FR" sz="1200" dirty="0" smtClean="0"/>
              <a:t>14/04 mentions enfant-ado et périnatale</a:t>
            </a:r>
          </a:p>
          <a:p>
            <a:pPr algn="ctr"/>
            <a:endParaRPr lang="fr-FR" sz="1200" dirty="0"/>
          </a:p>
          <a:p>
            <a:pPr algn="ctr"/>
            <a:r>
              <a:rPr lang="fr-FR" sz="1200" b="1" dirty="0" smtClean="0"/>
              <a:t>Enjeux : </a:t>
            </a:r>
          </a:p>
          <a:p>
            <a:pPr algn="ctr"/>
            <a:r>
              <a:rPr lang="fr-FR" sz="1200" dirty="0" smtClean="0"/>
              <a:t>Réponse aux besoins identifiés</a:t>
            </a:r>
          </a:p>
          <a:p>
            <a:pPr algn="ctr"/>
            <a:r>
              <a:rPr lang="fr-FR" sz="1200" dirty="0" smtClean="0"/>
              <a:t>Mise en conformité avec le nouveau régime</a:t>
            </a:r>
            <a:endParaRPr lang="fr-FR" sz="1200" dirty="0"/>
          </a:p>
        </p:txBody>
      </p:sp>
    </p:spTree>
    <p:extLst>
      <p:ext uri="{BB962C8B-B14F-4D97-AF65-F5344CB8AC3E}">
        <p14:creationId xmlns:p14="http://schemas.microsoft.com/office/powerpoint/2010/main" val="1261371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à coins arrondis 68"/>
          <p:cNvSpPr/>
          <p:nvPr/>
        </p:nvSpPr>
        <p:spPr>
          <a:xfrm>
            <a:off x="8371581" y="3426132"/>
            <a:ext cx="724517" cy="467698"/>
          </a:xfrm>
          <a:prstGeom prst="roundRect">
            <a:avLst/>
          </a:prstGeom>
          <a:solidFill>
            <a:srgbClr val="7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a:solidFill>
                <a:srgbClr val="FFFFFF"/>
              </a:solidFill>
              <a:latin typeface="Arial"/>
            </a:endParaRPr>
          </a:p>
        </p:txBody>
      </p:sp>
      <p:sp>
        <p:nvSpPr>
          <p:cNvPr id="61" name="Rectangle 60"/>
          <p:cNvSpPr/>
          <p:nvPr/>
        </p:nvSpPr>
        <p:spPr>
          <a:xfrm>
            <a:off x="4919300" y="2528395"/>
            <a:ext cx="1215294" cy="1514792"/>
          </a:xfrm>
          <a:prstGeom prst="rect">
            <a:avLst/>
          </a:prstGeom>
          <a:noFill/>
          <a:ln>
            <a:solidFill>
              <a:srgbClr val="0024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a:solidFill>
                <a:srgbClr val="FFFFFF"/>
              </a:solidFill>
              <a:latin typeface="Arial"/>
            </a:endParaRPr>
          </a:p>
        </p:txBody>
      </p:sp>
      <p:sp>
        <p:nvSpPr>
          <p:cNvPr id="58" name="Rectangle 57"/>
          <p:cNvSpPr/>
          <p:nvPr/>
        </p:nvSpPr>
        <p:spPr>
          <a:xfrm>
            <a:off x="3674855" y="2137129"/>
            <a:ext cx="1215294" cy="1698845"/>
          </a:xfrm>
          <a:prstGeom prst="rect">
            <a:avLst/>
          </a:prstGeom>
          <a:noFill/>
          <a:ln>
            <a:solidFill>
              <a:srgbClr val="0024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a:solidFill>
                <a:srgbClr val="FFFFFF"/>
              </a:solidFill>
              <a:latin typeface="Arial"/>
            </a:endParaRPr>
          </a:p>
        </p:txBody>
      </p:sp>
      <p:sp>
        <p:nvSpPr>
          <p:cNvPr id="56" name="Rectangle 55"/>
          <p:cNvSpPr/>
          <p:nvPr/>
        </p:nvSpPr>
        <p:spPr>
          <a:xfrm>
            <a:off x="1249768" y="2001320"/>
            <a:ext cx="1233035" cy="1834654"/>
          </a:xfrm>
          <a:prstGeom prst="rect">
            <a:avLst/>
          </a:prstGeom>
          <a:noFill/>
          <a:ln>
            <a:solidFill>
              <a:srgbClr val="0024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a:solidFill>
                <a:srgbClr val="FFFFFF"/>
              </a:solidFill>
              <a:latin typeface="Arial"/>
            </a:endParaRPr>
          </a:p>
        </p:txBody>
      </p:sp>
      <p:sp>
        <p:nvSpPr>
          <p:cNvPr id="55" name="Rectangle 54"/>
          <p:cNvSpPr/>
          <p:nvPr/>
        </p:nvSpPr>
        <p:spPr>
          <a:xfrm>
            <a:off x="20215" y="1881649"/>
            <a:ext cx="1201409" cy="1962728"/>
          </a:xfrm>
          <a:prstGeom prst="rect">
            <a:avLst/>
          </a:prstGeom>
          <a:noFill/>
          <a:ln>
            <a:solidFill>
              <a:srgbClr val="0024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a:solidFill>
                <a:srgbClr val="FFFFFF"/>
              </a:solidFill>
              <a:latin typeface="Arial"/>
            </a:endParaRPr>
          </a:p>
        </p:txBody>
      </p:sp>
      <p:cxnSp>
        <p:nvCxnSpPr>
          <p:cNvPr id="40" name="Connecteur droit avec flèche 39"/>
          <p:cNvCxnSpPr/>
          <p:nvPr/>
        </p:nvCxnSpPr>
        <p:spPr>
          <a:xfrm>
            <a:off x="4897678" y="2179530"/>
            <a:ext cx="6327" cy="2603971"/>
          </a:xfrm>
          <a:prstGeom prst="straightConnector1">
            <a:avLst/>
          </a:prstGeom>
          <a:ln>
            <a:solidFill>
              <a:srgbClr val="00249B"/>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p:cNvCxnSpPr/>
          <p:nvPr/>
        </p:nvCxnSpPr>
        <p:spPr>
          <a:xfrm>
            <a:off x="3656798" y="1666377"/>
            <a:ext cx="18057" cy="3275160"/>
          </a:xfrm>
          <a:prstGeom prst="straightConnector1">
            <a:avLst/>
          </a:prstGeom>
          <a:ln>
            <a:solidFill>
              <a:srgbClr val="00249B"/>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eur droit avec flèche 46"/>
          <p:cNvCxnSpPr/>
          <p:nvPr/>
        </p:nvCxnSpPr>
        <p:spPr>
          <a:xfrm>
            <a:off x="2472589" y="1637338"/>
            <a:ext cx="51707" cy="3211653"/>
          </a:xfrm>
          <a:prstGeom prst="straightConnector1">
            <a:avLst/>
          </a:prstGeom>
          <a:ln>
            <a:solidFill>
              <a:srgbClr val="00249B"/>
            </a:solidFill>
            <a:tailEnd type="triangle"/>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p:cNvSpPr>
            <a:spLocks noGrp="1"/>
          </p:cNvSpPr>
          <p:nvPr>
            <p:ph type="sldNum" sz="quarter" idx="12"/>
          </p:nvPr>
        </p:nvSpPr>
        <p:spPr/>
        <p:txBody>
          <a:bodyPr/>
          <a:lstStyle/>
          <a:p>
            <a:pPr defTabSz="685800"/>
            <a:fld id="{733122C9-A0B9-462F-8757-0847AD287B63}" type="slidenum">
              <a:rPr lang="fr-FR">
                <a:solidFill>
                  <a:srgbClr val="000000"/>
                </a:solidFill>
                <a:latin typeface="Arial"/>
              </a:rPr>
              <a:pPr defTabSz="685800"/>
              <a:t>4</a:t>
            </a:fld>
            <a:endParaRPr lang="fr-FR" dirty="0">
              <a:solidFill>
                <a:srgbClr val="000000"/>
              </a:solidFill>
              <a:latin typeface="Arial"/>
            </a:endParaRPr>
          </a:p>
        </p:txBody>
      </p:sp>
      <p:sp>
        <p:nvSpPr>
          <p:cNvPr id="5" name="Titre 4">
            <a:extLst>
              <a:ext uri="{FF2B5EF4-FFF2-40B4-BE49-F238E27FC236}">
                <a16:creationId xmlns:a16="http://schemas.microsoft.com/office/drawing/2014/main" id="{7FECE53A-9267-D842-B87E-F184AF518E9F}"/>
              </a:ext>
            </a:extLst>
          </p:cNvPr>
          <p:cNvSpPr>
            <a:spLocks noGrp="1"/>
          </p:cNvSpPr>
          <p:nvPr>
            <p:ph type="title"/>
          </p:nvPr>
        </p:nvSpPr>
        <p:spPr>
          <a:xfrm>
            <a:off x="1931185" y="119990"/>
            <a:ext cx="8424863" cy="539991"/>
          </a:xfrm>
        </p:spPr>
        <p:txBody>
          <a:bodyPr/>
          <a:lstStyle/>
          <a:p>
            <a:r>
              <a:rPr lang="da-DK" dirty="0" smtClean="0"/>
              <a:t>Calendrier prévisionnel des travaux PRS</a:t>
            </a:r>
            <a:endParaRPr lang="fr-FR" dirty="0"/>
          </a:p>
        </p:txBody>
      </p:sp>
      <p:sp>
        <p:nvSpPr>
          <p:cNvPr id="10" name="Flèche droite 9"/>
          <p:cNvSpPr/>
          <p:nvPr/>
        </p:nvSpPr>
        <p:spPr>
          <a:xfrm>
            <a:off x="0" y="612971"/>
            <a:ext cx="9063354" cy="1440193"/>
          </a:xfrm>
          <a:prstGeom prst="rightArrow">
            <a:avLst/>
          </a:prstGeom>
          <a:solidFill>
            <a:srgbClr val="00249B"/>
          </a:solidFill>
          <a:ln>
            <a:solidFill>
              <a:srgbClr val="0024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a:solidFill>
                <a:srgbClr val="FFFFFF"/>
              </a:solidFill>
              <a:latin typeface="Arial"/>
            </a:endParaRPr>
          </a:p>
        </p:txBody>
      </p:sp>
      <p:sp>
        <p:nvSpPr>
          <p:cNvPr id="11" name="Rectangle 10"/>
          <p:cNvSpPr/>
          <p:nvPr/>
        </p:nvSpPr>
        <p:spPr>
          <a:xfrm>
            <a:off x="1270454" y="1130165"/>
            <a:ext cx="1133725" cy="396655"/>
          </a:xfrm>
          <a:prstGeom prst="rect">
            <a:avLst/>
          </a:prstGeom>
          <a:solidFill>
            <a:srgbClr val="00249B"/>
          </a:solidFill>
          <a:ln>
            <a:solidFill>
              <a:srgbClr val="7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fr-FR" sz="1100" b="1" dirty="0">
                <a:solidFill>
                  <a:srgbClr val="FFFFFF"/>
                </a:solidFill>
                <a:latin typeface="Arial"/>
              </a:rPr>
              <a:t>Janvier 2023</a:t>
            </a:r>
          </a:p>
        </p:txBody>
      </p:sp>
      <p:sp>
        <p:nvSpPr>
          <p:cNvPr id="18" name="ZoneTexte 17"/>
          <p:cNvSpPr txBox="1"/>
          <p:nvPr/>
        </p:nvSpPr>
        <p:spPr>
          <a:xfrm>
            <a:off x="-5679" y="1927745"/>
            <a:ext cx="1170008" cy="2062103"/>
          </a:xfrm>
          <a:prstGeom prst="rect">
            <a:avLst/>
          </a:prstGeom>
          <a:noFill/>
          <a:ln>
            <a:noFill/>
          </a:ln>
        </p:spPr>
        <p:txBody>
          <a:bodyPr wrap="square" rtlCol="0">
            <a:spAutoFit/>
          </a:bodyPr>
          <a:lstStyle/>
          <a:p>
            <a:pPr marL="171446" indent="-171446" defTabSz="685800">
              <a:buFont typeface="Arial" panose="020B0604020202020204" pitchFamily="34" charset="0"/>
              <a:buChar char="•"/>
            </a:pPr>
            <a:r>
              <a:rPr lang="fr-FR" sz="800" dirty="0">
                <a:solidFill>
                  <a:srgbClr val="000000"/>
                </a:solidFill>
                <a:latin typeface="Arial"/>
              </a:rPr>
              <a:t>Cadrage du PRS 3  (stabilisation des axes 26/09 et méthode) et désignation des pilotes en octobre</a:t>
            </a:r>
          </a:p>
          <a:p>
            <a:pPr marL="171446" indent="-171446" defTabSz="685800">
              <a:buFont typeface="Arial" panose="020B0604020202020204" pitchFamily="34" charset="0"/>
              <a:buChar char="•"/>
            </a:pPr>
            <a:r>
              <a:rPr lang="fr-FR" sz="800" dirty="0">
                <a:solidFill>
                  <a:srgbClr val="000000"/>
                </a:solidFill>
                <a:latin typeface="Arial"/>
              </a:rPr>
              <a:t>Elaboration sommaire des axes partagée en COPIL PRS  </a:t>
            </a:r>
          </a:p>
          <a:p>
            <a:pPr marL="171446" indent="-171446" defTabSz="685800">
              <a:buFont typeface="Arial" panose="020B0604020202020204" pitchFamily="34" charset="0"/>
              <a:buChar char="•"/>
            </a:pPr>
            <a:r>
              <a:rPr lang="fr-FR" sz="800" dirty="0">
                <a:solidFill>
                  <a:srgbClr val="000000"/>
                </a:solidFill>
                <a:latin typeface="Arial"/>
              </a:rPr>
              <a:t>Concertation CNR (DD /CTS en </a:t>
            </a:r>
            <a:r>
              <a:rPr lang="fr-FR" sz="800" dirty="0" err="1">
                <a:solidFill>
                  <a:srgbClr val="000000"/>
                </a:solidFill>
                <a:latin typeface="Arial"/>
              </a:rPr>
              <a:t>oct-déc</a:t>
            </a:r>
            <a:r>
              <a:rPr lang="fr-FR" sz="800" dirty="0">
                <a:solidFill>
                  <a:srgbClr val="000000"/>
                </a:solidFill>
                <a:latin typeface="Arial"/>
              </a:rPr>
              <a:t>) et Restitution régionale CNR santé (14/12)</a:t>
            </a:r>
          </a:p>
        </p:txBody>
      </p:sp>
      <p:sp>
        <p:nvSpPr>
          <p:cNvPr id="19" name="Rectangle 18"/>
          <p:cNvSpPr/>
          <p:nvPr/>
        </p:nvSpPr>
        <p:spPr>
          <a:xfrm>
            <a:off x="50392" y="1130165"/>
            <a:ext cx="1135281" cy="396655"/>
          </a:xfrm>
          <a:prstGeom prst="rect">
            <a:avLst/>
          </a:prstGeom>
          <a:solidFill>
            <a:srgbClr val="00249B"/>
          </a:solidFill>
          <a:ln>
            <a:solidFill>
              <a:srgbClr val="7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fr-FR" sz="1100" b="1" dirty="0">
                <a:solidFill>
                  <a:srgbClr val="FFFFFF"/>
                </a:solidFill>
                <a:latin typeface="Arial"/>
              </a:rPr>
              <a:t>2022</a:t>
            </a:r>
          </a:p>
        </p:txBody>
      </p:sp>
      <p:cxnSp>
        <p:nvCxnSpPr>
          <p:cNvPr id="22" name="Connecteur droit avec flèche 21"/>
          <p:cNvCxnSpPr/>
          <p:nvPr/>
        </p:nvCxnSpPr>
        <p:spPr>
          <a:xfrm>
            <a:off x="1222045" y="1866627"/>
            <a:ext cx="12338" cy="2982364"/>
          </a:xfrm>
          <a:prstGeom prst="straightConnector1">
            <a:avLst/>
          </a:prstGeom>
          <a:ln>
            <a:solidFill>
              <a:srgbClr val="00249B"/>
            </a:solidFill>
            <a:tailEnd type="triangle"/>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1204212" y="2073102"/>
            <a:ext cx="1273484" cy="1938992"/>
          </a:xfrm>
          <a:prstGeom prst="rect">
            <a:avLst/>
          </a:prstGeom>
          <a:noFill/>
        </p:spPr>
        <p:txBody>
          <a:bodyPr wrap="square" rtlCol="0">
            <a:spAutoFit/>
          </a:bodyPr>
          <a:lstStyle/>
          <a:p>
            <a:pPr marL="128588" indent="-128588" defTabSz="685800">
              <a:buFont typeface="Arial" panose="020B0604020202020204" pitchFamily="34" charset="0"/>
              <a:buChar char="•"/>
            </a:pPr>
            <a:r>
              <a:rPr lang="fr-FR" sz="800" dirty="0">
                <a:solidFill>
                  <a:srgbClr val="000000"/>
                </a:solidFill>
                <a:latin typeface="Arial"/>
              </a:rPr>
              <a:t>Partage du contenu des axes et modalités de travail entre les pilotes et la CRSA</a:t>
            </a:r>
          </a:p>
          <a:p>
            <a:pPr marL="128588" indent="-128588" defTabSz="685800">
              <a:buFont typeface="Arial" panose="020B0604020202020204" pitchFamily="34" charset="0"/>
              <a:buChar char="•"/>
            </a:pPr>
            <a:r>
              <a:rPr lang="fr-FR" sz="800" dirty="0">
                <a:solidFill>
                  <a:srgbClr val="000000"/>
                </a:solidFill>
                <a:latin typeface="Arial"/>
              </a:rPr>
              <a:t>Composition des GT finalisée </a:t>
            </a:r>
          </a:p>
          <a:p>
            <a:pPr marL="171446" indent="-171446" defTabSz="685800">
              <a:buFont typeface="Arial" panose="020B0604020202020204" pitchFamily="34" charset="0"/>
              <a:buChar char="•"/>
            </a:pPr>
            <a:r>
              <a:rPr lang="fr-FR" sz="800" dirty="0">
                <a:solidFill>
                  <a:srgbClr val="000000"/>
                </a:solidFill>
                <a:latin typeface="Arial"/>
              </a:rPr>
              <a:t>Envoi des invitations et lancement des groupes</a:t>
            </a:r>
          </a:p>
          <a:p>
            <a:pPr marL="171446" indent="-171446" defTabSz="685800">
              <a:buFont typeface="Arial" panose="020B0604020202020204" pitchFamily="34" charset="0"/>
              <a:buChar char="•"/>
            </a:pPr>
            <a:r>
              <a:rPr lang="fr-FR" sz="800" dirty="0">
                <a:solidFill>
                  <a:srgbClr val="000000"/>
                </a:solidFill>
                <a:latin typeface="Arial"/>
              </a:rPr>
              <a:t>Articulation CNR/PRS en lien avec DD et CTS</a:t>
            </a:r>
          </a:p>
          <a:p>
            <a:pPr marL="171446" indent="-171446" defTabSz="685800">
              <a:buFont typeface="Arial" panose="020B0604020202020204" pitchFamily="34" charset="0"/>
              <a:buChar char="•"/>
            </a:pPr>
            <a:endParaRPr lang="fr-FR" sz="800" dirty="0">
              <a:solidFill>
                <a:srgbClr val="000000"/>
              </a:solidFill>
              <a:latin typeface="Arial"/>
            </a:endParaRPr>
          </a:p>
        </p:txBody>
      </p:sp>
      <p:sp>
        <p:nvSpPr>
          <p:cNvPr id="25" name="Rectangle 24"/>
          <p:cNvSpPr/>
          <p:nvPr/>
        </p:nvSpPr>
        <p:spPr>
          <a:xfrm>
            <a:off x="8217204" y="1140750"/>
            <a:ext cx="745822" cy="374788"/>
          </a:xfrm>
          <a:prstGeom prst="rect">
            <a:avLst/>
          </a:prstGeom>
          <a:solidFill>
            <a:srgbClr val="00249B"/>
          </a:solidFill>
          <a:ln>
            <a:solidFill>
              <a:srgbClr val="7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fr-FR" sz="900" b="1" dirty="0">
                <a:solidFill>
                  <a:srgbClr val="FFFFFF"/>
                </a:solidFill>
                <a:latin typeface="Arial"/>
              </a:rPr>
              <a:t>Novembre</a:t>
            </a:r>
          </a:p>
        </p:txBody>
      </p:sp>
      <p:sp>
        <p:nvSpPr>
          <p:cNvPr id="26" name="Rectangle 25"/>
          <p:cNvSpPr/>
          <p:nvPr/>
        </p:nvSpPr>
        <p:spPr>
          <a:xfrm>
            <a:off x="6176087" y="1142984"/>
            <a:ext cx="1105263" cy="384766"/>
          </a:xfrm>
          <a:prstGeom prst="rect">
            <a:avLst/>
          </a:prstGeom>
          <a:solidFill>
            <a:srgbClr val="00249B"/>
          </a:solidFill>
          <a:ln>
            <a:solidFill>
              <a:srgbClr val="7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fr-FR" sz="1100" b="1" dirty="0">
                <a:solidFill>
                  <a:srgbClr val="FFFFFF"/>
                </a:solidFill>
                <a:latin typeface="Arial"/>
              </a:rPr>
              <a:t>Mai</a:t>
            </a:r>
          </a:p>
        </p:txBody>
      </p:sp>
      <p:sp>
        <p:nvSpPr>
          <p:cNvPr id="30" name="ZoneTexte 29"/>
          <p:cNvSpPr txBox="1"/>
          <p:nvPr/>
        </p:nvSpPr>
        <p:spPr>
          <a:xfrm>
            <a:off x="6136736" y="2025066"/>
            <a:ext cx="1270454" cy="954107"/>
          </a:xfrm>
          <a:prstGeom prst="rect">
            <a:avLst/>
          </a:prstGeom>
          <a:noFill/>
        </p:spPr>
        <p:txBody>
          <a:bodyPr wrap="square" rtlCol="0">
            <a:spAutoFit/>
          </a:bodyPr>
          <a:lstStyle/>
          <a:p>
            <a:pPr marL="171446" indent="-171446" defTabSz="685800">
              <a:buFont typeface="Arial" panose="020B0604020202020204" pitchFamily="34" charset="0"/>
              <a:buChar char="•"/>
            </a:pPr>
            <a:r>
              <a:rPr lang="fr-FR" sz="800" dirty="0">
                <a:solidFill>
                  <a:srgbClr val="000000"/>
                </a:solidFill>
                <a:latin typeface="Arial"/>
              </a:rPr>
              <a:t>Validation COPIL PRS et COMEX V0 du PRS 3 </a:t>
            </a:r>
          </a:p>
          <a:p>
            <a:pPr marL="171446" indent="-171446" defTabSz="685800">
              <a:buFont typeface="Arial" panose="020B0604020202020204" pitchFamily="34" charset="0"/>
              <a:buChar char="•"/>
            </a:pPr>
            <a:r>
              <a:rPr lang="fr-FR" sz="800" dirty="0">
                <a:solidFill>
                  <a:srgbClr val="000000"/>
                </a:solidFill>
                <a:latin typeface="Arial"/>
              </a:rPr>
              <a:t>Envoi de la V0 aux consultations obligatoires</a:t>
            </a:r>
          </a:p>
          <a:p>
            <a:pPr marL="171446" indent="-171446" defTabSz="685800">
              <a:buFont typeface="Arial" panose="020B0604020202020204" pitchFamily="34" charset="0"/>
              <a:buChar char="•"/>
            </a:pPr>
            <a:endParaRPr lang="fr-FR" sz="800" dirty="0">
              <a:solidFill>
                <a:srgbClr val="000000"/>
              </a:solidFill>
              <a:latin typeface="Arial"/>
            </a:endParaRPr>
          </a:p>
        </p:txBody>
      </p:sp>
      <p:sp>
        <p:nvSpPr>
          <p:cNvPr id="31" name="Rectangle 30"/>
          <p:cNvSpPr/>
          <p:nvPr/>
        </p:nvSpPr>
        <p:spPr>
          <a:xfrm>
            <a:off x="3763688" y="1130164"/>
            <a:ext cx="1104820" cy="396655"/>
          </a:xfrm>
          <a:prstGeom prst="rect">
            <a:avLst/>
          </a:prstGeom>
          <a:solidFill>
            <a:srgbClr val="00249B"/>
          </a:solidFill>
          <a:ln>
            <a:solidFill>
              <a:srgbClr val="7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fr-FR" sz="1100" b="1" dirty="0">
                <a:solidFill>
                  <a:srgbClr val="FFFFFF"/>
                </a:solidFill>
                <a:latin typeface="Arial"/>
              </a:rPr>
              <a:t>Mars</a:t>
            </a:r>
          </a:p>
        </p:txBody>
      </p:sp>
      <p:cxnSp>
        <p:nvCxnSpPr>
          <p:cNvPr id="34" name="Connecteur droit avec flèche 33"/>
          <p:cNvCxnSpPr/>
          <p:nvPr/>
        </p:nvCxnSpPr>
        <p:spPr>
          <a:xfrm>
            <a:off x="8671277" y="1650024"/>
            <a:ext cx="41992" cy="1653934"/>
          </a:xfrm>
          <a:prstGeom prst="straightConnector1">
            <a:avLst/>
          </a:prstGeom>
          <a:ln>
            <a:solidFill>
              <a:srgbClr val="00249B"/>
            </a:solidFill>
            <a:tailEnd type="triangle"/>
          </a:ln>
        </p:spPr>
        <p:style>
          <a:lnRef idx="1">
            <a:schemeClr val="accent1"/>
          </a:lnRef>
          <a:fillRef idx="0">
            <a:schemeClr val="accent1"/>
          </a:fillRef>
          <a:effectRef idx="0">
            <a:schemeClr val="accent1"/>
          </a:effectRef>
          <a:fontRef idx="minor">
            <a:schemeClr val="tx1"/>
          </a:fontRef>
        </p:style>
      </p:cxnSp>
      <p:sp>
        <p:nvSpPr>
          <p:cNvPr id="36" name="ZoneTexte 35"/>
          <p:cNvSpPr txBox="1"/>
          <p:nvPr/>
        </p:nvSpPr>
        <p:spPr>
          <a:xfrm>
            <a:off x="8371581" y="3528809"/>
            <a:ext cx="1270454" cy="338554"/>
          </a:xfrm>
          <a:prstGeom prst="rect">
            <a:avLst/>
          </a:prstGeom>
          <a:noFill/>
        </p:spPr>
        <p:txBody>
          <a:bodyPr wrap="square" rtlCol="0">
            <a:spAutoFit/>
          </a:bodyPr>
          <a:lstStyle/>
          <a:p>
            <a:pPr defTabSz="685800"/>
            <a:r>
              <a:rPr lang="fr-FR" sz="800" b="1" dirty="0">
                <a:solidFill>
                  <a:srgbClr val="000000"/>
                </a:solidFill>
                <a:latin typeface="Arial"/>
              </a:rPr>
              <a:t>1</a:t>
            </a:r>
            <a:r>
              <a:rPr lang="fr-FR" sz="800" b="1" baseline="30000" dirty="0">
                <a:solidFill>
                  <a:srgbClr val="000000"/>
                </a:solidFill>
                <a:latin typeface="Arial"/>
              </a:rPr>
              <a:t>er</a:t>
            </a:r>
            <a:r>
              <a:rPr lang="fr-FR" sz="800" b="1" dirty="0">
                <a:solidFill>
                  <a:srgbClr val="000000"/>
                </a:solidFill>
                <a:latin typeface="Arial"/>
              </a:rPr>
              <a:t> </a:t>
            </a:r>
            <a:r>
              <a:rPr lang="fr-FR" sz="800" b="1" dirty="0" err="1">
                <a:solidFill>
                  <a:srgbClr val="000000"/>
                </a:solidFill>
                <a:latin typeface="Arial"/>
              </a:rPr>
              <a:t>nov</a:t>
            </a:r>
            <a:r>
              <a:rPr lang="fr-FR" sz="800" b="1" dirty="0">
                <a:solidFill>
                  <a:srgbClr val="000000"/>
                </a:solidFill>
                <a:latin typeface="Arial"/>
              </a:rPr>
              <a:t> 2023 :</a:t>
            </a:r>
          </a:p>
          <a:p>
            <a:pPr defTabSz="685800"/>
            <a:r>
              <a:rPr lang="fr-FR" sz="800" b="1" dirty="0">
                <a:solidFill>
                  <a:srgbClr val="000000"/>
                </a:solidFill>
                <a:latin typeface="Arial"/>
              </a:rPr>
              <a:t>Publication </a:t>
            </a:r>
          </a:p>
        </p:txBody>
      </p:sp>
      <p:sp>
        <p:nvSpPr>
          <p:cNvPr id="37" name="Rectangle 36"/>
          <p:cNvSpPr/>
          <p:nvPr/>
        </p:nvSpPr>
        <p:spPr>
          <a:xfrm>
            <a:off x="4961033" y="1142984"/>
            <a:ext cx="1123135" cy="396655"/>
          </a:xfrm>
          <a:prstGeom prst="rect">
            <a:avLst/>
          </a:prstGeom>
          <a:solidFill>
            <a:srgbClr val="00249B"/>
          </a:solidFill>
          <a:ln>
            <a:solidFill>
              <a:srgbClr val="7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fr-FR" sz="1100" b="1" dirty="0">
                <a:solidFill>
                  <a:srgbClr val="FFFFFF"/>
                </a:solidFill>
                <a:latin typeface="Arial"/>
              </a:rPr>
              <a:t>Avril </a:t>
            </a:r>
          </a:p>
        </p:txBody>
      </p:sp>
      <p:sp>
        <p:nvSpPr>
          <p:cNvPr id="38" name="Rectangle 37"/>
          <p:cNvSpPr/>
          <p:nvPr/>
        </p:nvSpPr>
        <p:spPr>
          <a:xfrm>
            <a:off x="2496834" y="1130164"/>
            <a:ext cx="1144490" cy="396655"/>
          </a:xfrm>
          <a:prstGeom prst="rect">
            <a:avLst/>
          </a:prstGeom>
          <a:solidFill>
            <a:srgbClr val="00249B"/>
          </a:solidFill>
          <a:ln>
            <a:solidFill>
              <a:srgbClr val="7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fr-FR" sz="1100" b="1" dirty="0">
                <a:solidFill>
                  <a:srgbClr val="FFFFFF"/>
                </a:solidFill>
                <a:latin typeface="Arial"/>
              </a:rPr>
              <a:t>Février </a:t>
            </a:r>
          </a:p>
        </p:txBody>
      </p:sp>
      <p:sp>
        <p:nvSpPr>
          <p:cNvPr id="42" name="Flèche droite 41"/>
          <p:cNvSpPr/>
          <p:nvPr/>
        </p:nvSpPr>
        <p:spPr>
          <a:xfrm>
            <a:off x="2206523" y="1565596"/>
            <a:ext cx="3221961" cy="694023"/>
          </a:xfrm>
          <a:prstGeom prst="rightArrow">
            <a:avLst/>
          </a:prstGeom>
          <a:solidFill>
            <a:srgbClr val="7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fr-FR" sz="800" b="1" dirty="0">
                <a:solidFill>
                  <a:srgbClr val="000000"/>
                </a:solidFill>
                <a:latin typeface="Arial"/>
              </a:rPr>
              <a:t>Travaux des groupes  (GT, ateliers … ARS et partenaires)</a:t>
            </a:r>
          </a:p>
        </p:txBody>
      </p:sp>
      <p:sp>
        <p:nvSpPr>
          <p:cNvPr id="45" name="ZoneTexte 44"/>
          <p:cNvSpPr txBox="1"/>
          <p:nvPr/>
        </p:nvSpPr>
        <p:spPr>
          <a:xfrm>
            <a:off x="4926861" y="2562790"/>
            <a:ext cx="1223150" cy="1354217"/>
          </a:xfrm>
          <a:prstGeom prst="rect">
            <a:avLst/>
          </a:prstGeom>
          <a:noFill/>
        </p:spPr>
        <p:txBody>
          <a:bodyPr wrap="square" rtlCol="0">
            <a:spAutoFit/>
          </a:bodyPr>
          <a:lstStyle/>
          <a:p>
            <a:pPr defTabSz="685800"/>
            <a:endParaRPr lang="fr-FR" sz="1000" dirty="0">
              <a:solidFill>
                <a:srgbClr val="FF0000"/>
              </a:solidFill>
              <a:latin typeface="Arial"/>
            </a:endParaRPr>
          </a:p>
          <a:p>
            <a:pPr marL="171446" indent="-171446" defTabSz="685800">
              <a:buFont typeface="Arial" panose="020B0604020202020204" pitchFamily="34" charset="0"/>
              <a:buChar char="•"/>
            </a:pPr>
            <a:r>
              <a:rPr lang="fr-FR" sz="800" dirty="0">
                <a:solidFill>
                  <a:srgbClr val="000000"/>
                </a:solidFill>
                <a:latin typeface="Arial"/>
              </a:rPr>
              <a:t>Début avril : finalisation de la rédaction SRS et PRAPS</a:t>
            </a:r>
          </a:p>
          <a:p>
            <a:pPr marL="171446" indent="-171446" defTabSz="685800">
              <a:buFont typeface="Arial" panose="020B0604020202020204" pitchFamily="34" charset="0"/>
              <a:buChar char="•"/>
            </a:pPr>
            <a:r>
              <a:rPr lang="fr-FR" sz="800" dirty="0">
                <a:solidFill>
                  <a:srgbClr val="000000"/>
                </a:solidFill>
                <a:latin typeface="Arial"/>
              </a:rPr>
              <a:t>Actualisation du COS</a:t>
            </a:r>
          </a:p>
          <a:p>
            <a:pPr marL="171446" indent="-171446" defTabSz="685800">
              <a:buFont typeface="Arial" panose="020B0604020202020204" pitchFamily="34" charset="0"/>
              <a:buChar char="•"/>
            </a:pPr>
            <a:r>
              <a:rPr lang="fr-FR" sz="800" dirty="0">
                <a:solidFill>
                  <a:srgbClr val="000000"/>
                </a:solidFill>
                <a:latin typeface="Arial"/>
              </a:rPr>
              <a:t>Relecture version finale PRS </a:t>
            </a:r>
          </a:p>
          <a:p>
            <a:pPr marL="171446" indent="-171446" defTabSz="685800">
              <a:buFont typeface="Arial" panose="020B0604020202020204" pitchFamily="34" charset="0"/>
              <a:buChar char="•"/>
            </a:pPr>
            <a:r>
              <a:rPr lang="fr-FR" sz="800" dirty="0">
                <a:solidFill>
                  <a:srgbClr val="000000"/>
                </a:solidFill>
                <a:latin typeface="Arial"/>
              </a:rPr>
              <a:t>Maquettage</a:t>
            </a:r>
          </a:p>
        </p:txBody>
      </p:sp>
      <p:cxnSp>
        <p:nvCxnSpPr>
          <p:cNvPr id="49" name="Connecteur droit avec flèche 48"/>
          <p:cNvCxnSpPr/>
          <p:nvPr/>
        </p:nvCxnSpPr>
        <p:spPr>
          <a:xfrm>
            <a:off x="6131789" y="2144486"/>
            <a:ext cx="41199" cy="2704505"/>
          </a:xfrm>
          <a:prstGeom prst="straightConnector1">
            <a:avLst/>
          </a:prstGeom>
          <a:ln>
            <a:solidFill>
              <a:srgbClr val="00249B"/>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7373269" y="1136108"/>
            <a:ext cx="743606" cy="384766"/>
          </a:xfrm>
          <a:prstGeom prst="rect">
            <a:avLst/>
          </a:prstGeom>
          <a:solidFill>
            <a:srgbClr val="00249B"/>
          </a:solidFill>
          <a:ln>
            <a:solidFill>
              <a:srgbClr val="7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fr-FR" sz="800" b="1" dirty="0">
                <a:solidFill>
                  <a:srgbClr val="FFFFFF"/>
                </a:solidFill>
                <a:latin typeface="Arial"/>
              </a:rPr>
              <a:t>Juin / Novembre</a:t>
            </a:r>
          </a:p>
        </p:txBody>
      </p:sp>
      <p:sp>
        <p:nvSpPr>
          <p:cNvPr id="51" name="ZoneTexte 50"/>
          <p:cNvSpPr txBox="1"/>
          <p:nvPr/>
        </p:nvSpPr>
        <p:spPr>
          <a:xfrm>
            <a:off x="7310567" y="1699037"/>
            <a:ext cx="1061013" cy="1692771"/>
          </a:xfrm>
          <a:prstGeom prst="rect">
            <a:avLst/>
          </a:prstGeom>
          <a:noFill/>
        </p:spPr>
        <p:txBody>
          <a:bodyPr wrap="square" rtlCol="0">
            <a:spAutoFit/>
          </a:bodyPr>
          <a:lstStyle/>
          <a:p>
            <a:pPr marL="171446" indent="-171446" defTabSz="685800">
              <a:buFont typeface="Arial" panose="020B0604020202020204" pitchFamily="34" charset="0"/>
              <a:buChar char="•"/>
            </a:pPr>
            <a:r>
              <a:rPr lang="fr-FR" sz="800" dirty="0">
                <a:solidFill>
                  <a:srgbClr val="000000"/>
                </a:solidFill>
                <a:latin typeface="Arial"/>
              </a:rPr>
              <a:t>Consultations obligatoires (juin/ juillet / aout ) </a:t>
            </a:r>
          </a:p>
          <a:p>
            <a:pPr marL="171446" indent="-171446" defTabSz="685800">
              <a:buFont typeface="Arial" panose="020B0604020202020204" pitchFamily="34" charset="0"/>
              <a:buChar char="•"/>
            </a:pPr>
            <a:r>
              <a:rPr lang="fr-FR" sz="800" dirty="0">
                <a:solidFill>
                  <a:srgbClr val="000000"/>
                </a:solidFill>
                <a:latin typeface="Arial"/>
              </a:rPr>
              <a:t>Prise en compte des avis des consultations (septembre / octobre</a:t>
            </a:r>
          </a:p>
          <a:p>
            <a:pPr marL="171446" indent="-171446" defTabSz="685800">
              <a:buFont typeface="Arial" panose="020B0604020202020204" pitchFamily="34" charset="0"/>
              <a:buChar char="•"/>
            </a:pPr>
            <a:r>
              <a:rPr lang="fr-FR" sz="800" dirty="0">
                <a:solidFill>
                  <a:srgbClr val="000000"/>
                </a:solidFill>
                <a:latin typeface="Arial"/>
              </a:rPr>
              <a:t>Validation COMEX de la version finale</a:t>
            </a:r>
          </a:p>
        </p:txBody>
      </p:sp>
      <p:cxnSp>
        <p:nvCxnSpPr>
          <p:cNvPr id="52" name="Connecteur droit avec flèche 51"/>
          <p:cNvCxnSpPr/>
          <p:nvPr/>
        </p:nvCxnSpPr>
        <p:spPr>
          <a:xfrm>
            <a:off x="7310146" y="1666377"/>
            <a:ext cx="36938" cy="3182614"/>
          </a:xfrm>
          <a:prstGeom prst="straightConnector1">
            <a:avLst/>
          </a:prstGeom>
          <a:ln>
            <a:solidFill>
              <a:srgbClr val="00249B"/>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697527" y="3862122"/>
            <a:ext cx="1158658" cy="624022"/>
          </a:xfrm>
          <a:prstGeom prst="rect">
            <a:avLst/>
          </a:prstGeom>
          <a:solidFill>
            <a:srgbClr val="7FC000"/>
          </a:solidFill>
          <a:ln>
            <a:solidFill>
              <a:srgbClr val="7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fr-FR" sz="800" b="1" dirty="0">
                <a:solidFill>
                  <a:srgbClr val="000000"/>
                </a:solidFill>
                <a:latin typeface="Arial"/>
              </a:rPr>
              <a:t>Séminaire</a:t>
            </a:r>
            <a:r>
              <a:rPr lang="fr-FR" sz="800" dirty="0">
                <a:solidFill>
                  <a:srgbClr val="000000"/>
                </a:solidFill>
                <a:latin typeface="Arial"/>
              </a:rPr>
              <a:t> de partage des grandes conclusions avec les partenaires externes (à confirmer)</a:t>
            </a:r>
          </a:p>
        </p:txBody>
      </p:sp>
      <p:sp>
        <p:nvSpPr>
          <p:cNvPr id="54" name="Flèche droite 53"/>
          <p:cNvSpPr/>
          <p:nvPr/>
        </p:nvSpPr>
        <p:spPr>
          <a:xfrm>
            <a:off x="392088" y="3743050"/>
            <a:ext cx="2353014" cy="580082"/>
          </a:xfrm>
          <a:prstGeom prst="rightArrow">
            <a:avLst/>
          </a:prstGeom>
          <a:solidFill>
            <a:srgbClr val="7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fr-FR" sz="800" b="1" dirty="0">
                <a:solidFill>
                  <a:srgbClr val="000000"/>
                </a:solidFill>
                <a:latin typeface="Arial"/>
              </a:rPr>
              <a:t>Travaux de bilan PRS 2</a:t>
            </a:r>
          </a:p>
          <a:p>
            <a:pPr algn="ctr" defTabSz="685800"/>
            <a:r>
              <a:rPr lang="fr-FR" sz="800" b="1" dirty="0">
                <a:solidFill>
                  <a:srgbClr val="000000"/>
                </a:solidFill>
                <a:latin typeface="Arial"/>
              </a:rPr>
              <a:t>Synthèse bilan (1</a:t>
            </a:r>
            <a:r>
              <a:rPr lang="fr-FR" sz="800" b="1" baseline="30000" dirty="0">
                <a:solidFill>
                  <a:srgbClr val="000000"/>
                </a:solidFill>
                <a:latin typeface="Arial"/>
              </a:rPr>
              <a:t>er</a:t>
            </a:r>
            <a:r>
              <a:rPr lang="fr-FR" sz="800" b="1" dirty="0">
                <a:solidFill>
                  <a:srgbClr val="000000"/>
                </a:solidFill>
                <a:latin typeface="Arial"/>
              </a:rPr>
              <a:t> semaine de février)</a:t>
            </a:r>
          </a:p>
        </p:txBody>
      </p:sp>
      <p:sp>
        <p:nvSpPr>
          <p:cNvPr id="66" name="Rectangle 65"/>
          <p:cNvSpPr/>
          <p:nvPr/>
        </p:nvSpPr>
        <p:spPr>
          <a:xfrm>
            <a:off x="6149976" y="2006525"/>
            <a:ext cx="1186615" cy="821582"/>
          </a:xfrm>
          <a:prstGeom prst="rect">
            <a:avLst/>
          </a:prstGeom>
          <a:noFill/>
          <a:ln>
            <a:solidFill>
              <a:srgbClr val="0024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a:solidFill>
                <a:srgbClr val="FFFFFF"/>
              </a:solidFill>
              <a:latin typeface="Arial"/>
            </a:endParaRPr>
          </a:p>
        </p:txBody>
      </p:sp>
      <p:sp>
        <p:nvSpPr>
          <p:cNvPr id="68" name="Rectangle 67"/>
          <p:cNvSpPr/>
          <p:nvPr/>
        </p:nvSpPr>
        <p:spPr>
          <a:xfrm>
            <a:off x="7330573" y="1636780"/>
            <a:ext cx="983292" cy="1763345"/>
          </a:xfrm>
          <a:prstGeom prst="rect">
            <a:avLst/>
          </a:prstGeom>
          <a:noFill/>
          <a:ln>
            <a:solidFill>
              <a:srgbClr val="0024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a:solidFill>
                <a:srgbClr val="FFFFFF"/>
              </a:solidFill>
              <a:latin typeface="Arial"/>
            </a:endParaRPr>
          </a:p>
        </p:txBody>
      </p:sp>
      <p:sp>
        <p:nvSpPr>
          <p:cNvPr id="70" name="Flèche droite 69"/>
          <p:cNvSpPr/>
          <p:nvPr/>
        </p:nvSpPr>
        <p:spPr>
          <a:xfrm>
            <a:off x="3131965" y="4454473"/>
            <a:ext cx="2027684" cy="513211"/>
          </a:xfrm>
          <a:prstGeom prst="rightArrow">
            <a:avLst/>
          </a:prstGeom>
          <a:solidFill>
            <a:srgbClr val="7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fr-FR" sz="800" b="1" dirty="0">
                <a:solidFill>
                  <a:srgbClr val="000000"/>
                </a:solidFill>
                <a:latin typeface="Arial"/>
              </a:rPr>
              <a:t>Ateliers lecture / Regards croisés (1/axe + 1 sur l’ensemble des axes) </a:t>
            </a:r>
          </a:p>
        </p:txBody>
      </p:sp>
      <p:sp>
        <p:nvSpPr>
          <p:cNvPr id="9" name="Rectangle 8"/>
          <p:cNvSpPr/>
          <p:nvPr/>
        </p:nvSpPr>
        <p:spPr>
          <a:xfrm>
            <a:off x="3663837" y="2143203"/>
            <a:ext cx="1200094" cy="1446550"/>
          </a:xfrm>
          <a:prstGeom prst="rect">
            <a:avLst/>
          </a:prstGeom>
        </p:spPr>
        <p:txBody>
          <a:bodyPr wrap="square">
            <a:spAutoFit/>
          </a:bodyPr>
          <a:lstStyle/>
          <a:p>
            <a:pPr marL="171446" indent="-171446" defTabSz="685800">
              <a:buFont typeface="Arial" panose="020B0604020202020204" pitchFamily="34" charset="0"/>
              <a:buChar char="•"/>
            </a:pPr>
            <a:r>
              <a:rPr lang="fr-FR" sz="800" dirty="0">
                <a:solidFill>
                  <a:srgbClr val="000000"/>
                </a:solidFill>
                <a:latin typeface="Arial"/>
              </a:rPr>
              <a:t>Intégration SNS </a:t>
            </a:r>
          </a:p>
          <a:p>
            <a:pPr marL="171446" indent="-171446" defTabSz="685800">
              <a:buFont typeface="Arial" panose="020B0604020202020204" pitchFamily="34" charset="0"/>
              <a:buChar char="•"/>
            </a:pPr>
            <a:r>
              <a:rPr lang="fr-FR" sz="800" dirty="0">
                <a:solidFill>
                  <a:srgbClr val="000000"/>
                </a:solidFill>
                <a:latin typeface="Arial"/>
              </a:rPr>
              <a:t>Intégration feuille de route du numérique en santé</a:t>
            </a:r>
          </a:p>
          <a:p>
            <a:pPr marL="171446" indent="-171446" defTabSz="685800">
              <a:buFont typeface="Arial" panose="020B0604020202020204" pitchFamily="34" charset="0"/>
              <a:buChar char="•"/>
            </a:pPr>
            <a:r>
              <a:rPr lang="fr-FR" sz="800" dirty="0">
                <a:solidFill>
                  <a:srgbClr val="000000"/>
                </a:solidFill>
                <a:latin typeface="Arial"/>
              </a:rPr>
              <a:t>Rédaction des livrables par les équipes projet </a:t>
            </a:r>
          </a:p>
          <a:p>
            <a:pPr marL="171446" indent="-171446" defTabSz="685800">
              <a:buFont typeface="Arial" panose="020B0604020202020204" pitchFamily="34" charset="0"/>
              <a:buChar char="•"/>
            </a:pPr>
            <a:r>
              <a:rPr lang="fr-FR" sz="800" dirty="0">
                <a:solidFill>
                  <a:srgbClr val="000000"/>
                </a:solidFill>
                <a:latin typeface="Arial"/>
              </a:rPr>
              <a:t>Restitution évaluation PRS2 (Sciences po) </a:t>
            </a:r>
          </a:p>
        </p:txBody>
      </p:sp>
    </p:spTree>
    <p:extLst>
      <p:ext uri="{BB962C8B-B14F-4D97-AF65-F5344CB8AC3E}">
        <p14:creationId xmlns:p14="http://schemas.microsoft.com/office/powerpoint/2010/main" val="1843461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5</a:t>
            </a:fld>
            <a:endParaRPr lang="fr-FR" dirty="0"/>
          </a:p>
        </p:txBody>
      </p:sp>
      <p:sp>
        <p:nvSpPr>
          <p:cNvPr id="8" name="Espace réservé du texte 7"/>
          <p:cNvSpPr>
            <a:spLocks noGrp="1"/>
          </p:cNvSpPr>
          <p:nvPr>
            <p:ph type="body" sz="quarter" idx="13"/>
          </p:nvPr>
        </p:nvSpPr>
        <p:spPr/>
        <p:txBody>
          <a:bodyPr/>
          <a:lstStyle/>
          <a:p>
            <a:endParaRPr lang="fr-FR"/>
          </a:p>
        </p:txBody>
      </p:sp>
      <p:sp>
        <p:nvSpPr>
          <p:cNvPr id="7" name="Titre 6"/>
          <p:cNvSpPr>
            <a:spLocks noGrp="1"/>
          </p:cNvSpPr>
          <p:nvPr>
            <p:ph type="title"/>
          </p:nvPr>
        </p:nvSpPr>
        <p:spPr/>
        <p:txBody>
          <a:bodyPr/>
          <a:lstStyle/>
          <a:p>
            <a:r>
              <a:rPr lang="fr-FR" dirty="0" smtClean="0"/>
              <a:t>Ordre du jour de la séance du 8 février</a:t>
            </a:r>
            <a:endParaRPr lang="fr-FR" dirty="0"/>
          </a:p>
        </p:txBody>
      </p:sp>
      <p:sp>
        <p:nvSpPr>
          <p:cNvPr id="9" name="Espace réservé du texte 8"/>
          <p:cNvSpPr>
            <a:spLocks noGrp="1"/>
          </p:cNvSpPr>
          <p:nvPr>
            <p:ph type="body" sz="quarter" idx="14"/>
          </p:nvPr>
        </p:nvSpPr>
        <p:spPr/>
        <p:txBody>
          <a:bodyPr/>
          <a:lstStyle/>
          <a:p>
            <a:pPr marL="434975" indent="-342900">
              <a:buFont typeface="+mj-lt"/>
              <a:buAutoNum type="arabicPeriod"/>
            </a:pPr>
            <a:r>
              <a:rPr lang="fr-FR" b="1" dirty="0" smtClean="0"/>
              <a:t>Rappel des constats et réalisations sur la période 2018-2022</a:t>
            </a:r>
          </a:p>
          <a:p>
            <a:pPr marL="434975" indent="-342900">
              <a:buFont typeface="+mj-lt"/>
              <a:buAutoNum type="arabicPeriod"/>
            </a:pPr>
            <a:r>
              <a:rPr lang="fr-FR" b="1" dirty="0" smtClean="0"/>
              <a:t>Mention « psychiatrie de l’adulte »</a:t>
            </a:r>
          </a:p>
          <a:p>
            <a:pPr marL="694350" lvl="1" indent="-342900">
              <a:spcAft>
                <a:spcPts val="0"/>
              </a:spcAft>
            </a:pPr>
            <a:r>
              <a:rPr lang="fr-FR" dirty="0" smtClean="0"/>
              <a:t>Rappel - Principales dispositions transversales et spécifiques à la mention</a:t>
            </a:r>
          </a:p>
          <a:p>
            <a:pPr marL="694350" lvl="1" indent="-342900">
              <a:spcAft>
                <a:spcPts val="0"/>
              </a:spcAft>
            </a:pPr>
            <a:r>
              <a:rPr lang="fr-FR" dirty="0" smtClean="0"/>
              <a:t>Discussions sur les orientation régionales : réponse aux besoins et mise en conformité avec les nouvelles autorisations</a:t>
            </a:r>
          </a:p>
          <a:p>
            <a:pPr marL="694350" lvl="1" indent="-342900"/>
            <a:r>
              <a:rPr lang="fr-FR" dirty="0" smtClean="0"/>
              <a:t>Discussions par territoire</a:t>
            </a:r>
          </a:p>
          <a:p>
            <a:pPr marL="434975" indent="-342900">
              <a:buFont typeface="+mj-lt"/>
              <a:buAutoNum type="arabicPeriod"/>
            </a:pPr>
            <a:r>
              <a:rPr lang="fr-FR" b="1" dirty="0" smtClean="0"/>
              <a:t>Mention « soins sans consentement »</a:t>
            </a:r>
          </a:p>
          <a:p>
            <a:pPr marL="694350" lvl="1" indent="-342900">
              <a:spcAft>
                <a:spcPts val="0"/>
              </a:spcAft>
            </a:pPr>
            <a:r>
              <a:rPr lang="fr-FR" dirty="0" smtClean="0"/>
              <a:t>Rappel - Principales dispositions spécifiques à la mention</a:t>
            </a:r>
          </a:p>
          <a:p>
            <a:pPr marL="694350" lvl="1" indent="-342900">
              <a:spcAft>
                <a:spcPts val="0"/>
              </a:spcAft>
            </a:pPr>
            <a:r>
              <a:rPr lang="fr-FR" dirty="0" smtClean="0"/>
              <a:t>Discussions sur les orientations régionales : </a:t>
            </a:r>
            <a:r>
              <a:rPr lang="fr-FR" dirty="0"/>
              <a:t>réponse aux besoins et mise en conformité avec les nouvelles </a:t>
            </a:r>
            <a:r>
              <a:rPr lang="fr-FR" dirty="0" smtClean="0"/>
              <a:t>autorisations</a:t>
            </a:r>
          </a:p>
          <a:p>
            <a:pPr marL="694350" lvl="1" indent="-342900">
              <a:spcAft>
                <a:spcPts val="0"/>
              </a:spcAft>
            </a:pPr>
            <a:r>
              <a:rPr lang="fr-FR" dirty="0" smtClean="0"/>
              <a:t>Discussions par territoire </a:t>
            </a:r>
            <a:endParaRPr lang="fr-FR" dirty="0"/>
          </a:p>
        </p:txBody>
      </p:sp>
    </p:spTree>
    <p:extLst>
      <p:ext uri="{BB962C8B-B14F-4D97-AF65-F5344CB8AC3E}">
        <p14:creationId xmlns:p14="http://schemas.microsoft.com/office/powerpoint/2010/main" val="21772050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pour une image  7"/>
          <p:cNvSpPr>
            <a:spLocks noGrp="1"/>
          </p:cNvSpPr>
          <p:nvPr>
            <p:ph type="pic" sz="quarter" idx="13"/>
          </p:nvPr>
        </p:nvSpPr>
        <p:spPr/>
      </p:sp>
      <p:sp>
        <p:nvSpPr>
          <p:cNvPr id="7" name="Titre 6"/>
          <p:cNvSpPr>
            <a:spLocks noGrp="1"/>
          </p:cNvSpPr>
          <p:nvPr>
            <p:ph type="title"/>
          </p:nvPr>
        </p:nvSpPr>
        <p:spPr/>
        <p:txBody>
          <a:bodyPr/>
          <a:lstStyle/>
          <a:p>
            <a:r>
              <a:rPr lang="fr-FR" dirty="0" smtClean="0"/>
              <a:t>Rappel période 2018-2022</a:t>
            </a:r>
            <a:endParaRPr lang="fr-FR" dirty="0"/>
          </a:p>
        </p:txBody>
      </p:sp>
      <p:sp>
        <p:nvSpPr>
          <p:cNvPr id="2" name="Espace réservé du numéro de diapositive 1"/>
          <p:cNvSpPr>
            <a:spLocks noGrp="1"/>
          </p:cNvSpPr>
          <p:nvPr>
            <p:ph type="sldNum" sz="quarter" idx="4294967295"/>
          </p:nvPr>
        </p:nvSpPr>
        <p:spPr>
          <a:xfrm>
            <a:off x="7794625" y="4783138"/>
            <a:ext cx="1349375" cy="360362"/>
          </a:xfrm>
        </p:spPr>
        <p:txBody>
          <a:bodyPr/>
          <a:lstStyle/>
          <a:p>
            <a:fld id="{733122C9-A0B9-462F-8757-0847AD287B63}" type="slidenum">
              <a:rPr lang="fr-FR" smtClean="0"/>
              <a:pPr/>
              <a:t>6</a:t>
            </a:fld>
            <a:endParaRPr lang="fr-FR" dirty="0"/>
          </a:p>
        </p:txBody>
      </p:sp>
    </p:spTree>
    <p:extLst>
      <p:ext uri="{BB962C8B-B14F-4D97-AF65-F5344CB8AC3E}">
        <p14:creationId xmlns:p14="http://schemas.microsoft.com/office/powerpoint/2010/main" val="10063630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p:cNvSpPr>
            <a:spLocks noGrp="1"/>
          </p:cNvSpPr>
          <p:nvPr>
            <p:ph type="body" sz="quarter" idx="13"/>
          </p:nvPr>
        </p:nvSpPr>
        <p:spPr/>
        <p:txBody>
          <a:bodyPr/>
          <a:lstStyle/>
          <a:p>
            <a:r>
              <a:rPr lang="fr-FR" dirty="0" smtClean="0"/>
              <a:t>Objectifs fixés pour la période 2017-2022</a:t>
            </a:r>
            <a:endParaRPr lang="fr-FR" dirty="0"/>
          </a:p>
        </p:txBody>
      </p:sp>
      <p:sp>
        <p:nvSpPr>
          <p:cNvPr id="7" name="Titre 6"/>
          <p:cNvSpPr>
            <a:spLocks noGrp="1"/>
          </p:cNvSpPr>
          <p:nvPr>
            <p:ph type="title"/>
          </p:nvPr>
        </p:nvSpPr>
        <p:spPr/>
        <p:txBody>
          <a:bodyPr/>
          <a:lstStyle/>
          <a:p>
            <a:r>
              <a:rPr lang="fr-FR" dirty="0" smtClean="0"/>
              <a:t>Rappels du PRS 2</a:t>
            </a:r>
            <a:endParaRPr lang="fr-FR" dirty="0"/>
          </a:p>
        </p:txBody>
      </p:sp>
      <p:sp>
        <p:nvSpPr>
          <p:cNvPr id="9" name="Espace réservé du texte 8"/>
          <p:cNvSpPr>
            <a:spLocks noGrp="1"/>
          </p:cNvSpPr>
          <p:nvPr>
            <p:ph type="body" sz="quarter" idx="14"/>
          </p:nvPr>
        </p:nvSpPr>
        <p:spPr>
          <a:xfrm>
            <a:off x="323850" y="1707654"/>
            <a:ext cx="8640638" cy="2880320"/>
          </a:xfrm>
        </p:spPr>
        <p:txBody>
          <a:bodyPr numCol="2">
            <a:noAutofit/>
          </a:bodyPr>
          <a:lstStyle/>
          <a:p>
            <a:pPr algn="just"/>
            <a:r>
              <a:rPr lang="fr-FR" sz="1050" b="1" u="sng" dirty="0" smtClean="0"/>
              <a:t>1) Approche globale : </a:t>
            </a:r>
          </a:p>
          <a:p>
            <a:pPr marL="377825" indent="-285750" algn="just">
              <a:buFont typeface="Arial" panose="020B0604020202020204" pitchFamily="34" charset="0"/>
              <a:buChar char="•"/>
            </a:pPr>
            <a:r>
              <a:rPr lang="fr-FR" sz="1050" dirty="0" smtClean="0"/>
              <a:t>Compte </a:t>
            </a:r>
            <a:r>
              <a:rPr lang="fr-FR" sz="1050" dirty="0"/>
              <a:t>tenu de l’importance du maillage constitué, </a:t>
            </a:r>
            <a:r>
              <a:rPr lang="fr-FR" sz="1050" b="1" dirty="0" smtClean="0"/>
              <a:t>perspective du PRS 2 </a:t>
            </a:r>
            <a:r>
              <a:rPr lang="fr-FR" sz="1050" b="1" dirty="0"/>
              <a:t>de stabilisation. </a:t>
            </a:r>
            <a:endParaRPr lang="fr-FR" sz="1050" b="1" dirty="0" smtClean="0"/>
          </a:p>
          <a:p>
            <a:pPr marL="377825" indent="-285750" algn="just">
              <a:buFont typeface="Arial" panose="020B0604020202020204" pitchFamily="34" charset="0"/>
              <a:buChar char="•"/>
            </a:pPr>
            <a:r>
              <a:rPr lang="fr-FR" sz="1050" dirty="0" smtClean="0"/>
              <a:t>Du fait </a:t>
            </a:r>
            <a:r>
              <a:rPr lang="fr-FR" sz="1050" dirty="0"/>
              <a:t>des contraintes sur la démographie professionnelle </a:t>
            </a:r>
            <a:r>
              <a:rPr lang="fr-FR" sz="1050" dirty="0" smtClean="0"/>
              <a:t>et sur </a:t>
            </a:r>
            <a:r>
              <a:rPr lang="fr-FR" sz="1050" dirty="0"/>
              <a:t>l’investissement, </a:t>
            </a:r>
            <a:r>
              <a:rPr lang="fr-FR" sz="1050" dirty="0" smtClean="0"/>
              <a:t>réductions des </a:t>
            </a:r>
            <a:r>
              <a:rPr lang="fr-FR" sz="1050" dirty="0"/>
              <a:t>inégalités </a:t>
            </a:r>
            <a:r>
              <a:rPr lang="fr-FR" sz="1050" dirty="0" smtClean="0"/>
              <a:t>via avant </a:t>
            </a:r>
            <a:r>
              <a:rPr lang="fr-FR" sz="1050" dirty="0"/>
              <a:t>tout </a:t>
            </a:r>
            <a:r>
              <a:rPr lang="fr-FR" sz="1050" dirty="0" smtClean="0"/>
              <a:t>les </a:t>
            </a:r>
            <a:r>
              <a:rPr lang="fr-FR" sz="1050" b="1" dirty="0"/>
              <a:t>capacités des implantations </a:t>
            </a:r>
            <a:r>
              <a:rPr lang="fr-FR" sz="1050" b="1" dirty="0" smtClean="0"/>
              <a:t>existantes.</a:t>
            </a:r>
          </a:p>
          <a:p>
            <a:pPr algn="just"/>
            <a:endParaRPr lang="fr-FR" sz="1050" b="1" dirty="0"/>
          </a:p>
          <a:p>
            <a:pPr algn="just"/>
            <a:r>
              <a:rPr lang="fr-FR" sz="1050" b="1" u="sng" dirty="0" smtClean="0"/>
              <a:t>2) Objectifs complémentaires</a:t>
            </a:r>
            <a:r>
              <a:rPr lang="fr-FR" sz="1050" b="1" u="sng" dirty="0"/>
              <a:t> </a:t>
            </a:r>
            <a:r>
              <a:rPr lang="fr-FR" sz="1050" b="1" u="sng" dirty="0" smtClean="0"/>
              <a:t>à cette approche globale : </a:t>
            </a:r>
            <a:endParaRPr lang="fr-FR" sz="1050" b="1" u="sng" dirty="0"/>
          </a:p>
          <a:p>
            <a:pPr marL="377825" indent="-285750" algn="just">
              <a:spcAft>
                <a:spcPts val="0"/>
              </a:spcAft>
              <a:buFont typeface="Arial" panose="020B0604020202020204" pitchFamily="34" charset="0"/>
              <a:buChar char="•"/>
            </a:pPr>
            <a:r>
              <a:rPr lang="fr-FR" sz="1050" b="1" dirty="0"/>
              <a:t>A</a:t>
            </a:r>
            <a:r>
              <a:rPr lang="fr-FR" sz="1050" b="1" dirty="0" smtClean="0"/>
              <a:t>ccentuation </a:t>
            </a:r>
            <a:r>
              <a:rPr lang="fr-FR" sz="1050" b="1" dirty="0"/>
              <a:t>du virage </a:t>
            </a:r>
            <a:r>
              <a:rPr lang="fr-FR" sz="1050" b="1" dirty="0" smtClean="0"/>
              <a:t>ambulatoire : </a:t>
            </a:r>
          </a:p>
          <a:p>
            <a:pPr marL="637200" lvl="1" indent="-285750" algn="just">
              <a:spcAft>
                <a:spcPts val="0"/>
              </a:spcAft>
            </a:pPr>
            <a:r>
              <a:rPr lang="fr-FR" sz="1050" dirty="0" smtClean="0"/>
              <a:t>par </a:t>
            </a:r>
            <a:r>
              <a:rPr lang="fr-FR" sz="1050" b="1" dirty="0" smtClean="0"/>
              <a:t>réduction </a:t>
            </a:r>
            <a:r>
              <a:rPr lang="fr-FR" sz="1050" b="1" dirty="0"/>
              <a:t>des capacités </a:t>
            </a:r>
            <a:r>
              <a:rPr lang="fr-FR" sz="1050" b="1" dirty="0" smtClean="0"/>
              <a:t>d’hospitalisation </a:t>
            </a:r>
            <a:r>
              <a:rPr lang="fr-FR" sz="1050" b="1" dirty="0"/>
              <a:t>temps plein</a:t>
            </a:r>
            <a:r>
              <a:rPr lang="fr-FR" sz="1050" dirty="0"/>
              <a:t> en psychiatrie </a:t>
            </a:r>
            <a:r>
              <a:rPr lang="fr-FR" sz="1050" dirty="0" smtClean="0"/>
              <a:t>générale</a:t>
            </a:r>
            <a:r>
              <a:rPr lang="fr-FR" sz="1050" b="1" dirty="0" smtClean="0"/>
              <a:t>, différenciée </a:t>
            </a:r>
            <a:r>
              <a:rPr lang="fr-FR" sz="1050" b="1" dirty="0"/>
              <a:t>selon les territoires </a:t>
            </a:r>
            <a:r>
              <a:rPr lang="fr-FR" sz="1050" b="1" dirty="0" smtClean="0"/>
              <a:t>;</a:t>
            </a:r>
          </a:p>
          <a:p>
            <a:pPr marL="637200" lvl="1" indent="-285750" algn="just">
              <a:spcAft>
                <a:spcPts val="0"/>
              </a:spcAft>
            </a:pPr>
            <a:r>
              <a:rPr lang="fr-FR" sz="1050" dirty="0" smtClean="0"/>
              <a:t>par </a:t>
            </a:r>
            <a:r>
              <a:rPr lang="fr-FR" sz="1050" b="1" dirty="0" smtClean="0"/>
              <a:t>nouvelles </a:t>
            </a:r>
            <a:r>
              <a:rPr lang="fr-FR" sz="1050" b="1" dirty="0"/>
              <a:t>d’activités d’hospitalisation partielle </a:t>
            </a:r>
            <a:r>
              <a:rPr lang="fr-FR" sz="1050" dirty="0"/>
              <a:t>pour </a:t>
            </a:r>
            <a:r>
              <a:rPr lang="fr-FR" sz="1050" dirty="0" smtClean="0"/>
              <a:t>les établissements </a:t>
            </a:r>
            <a:r>
              <a:rPr lang="fr-FR" sz="1050" dirty="0"/>
              <a:t>n’en disposant </a:t>
            </a:r>
            <a:r>
              <a:rPr lang="fr-FR" sz="1050" dirty="0" smtClean="0"/>
              <a:t>pas, </a:t>
            </a:r>
            <a:r>
              <a:rPr lang="fr-FR" sz="1050" dirty="0"/>
              <a:t>en fonction des </a:t>
            </a:r>
            <a:r>
              <a:rPr lang="fr-FR" sz="1050" dirty="0" smtClean="0"/>
              <a:t>territoires concernés </a:t>
            </a:r>
            <a:r>
              <a:rPr lang="fr-FR" sz="1050" dirty="0"/>
              <a:t>;</a:t>
            </a:r>
          </a:p>
          <a:p>
            <a:pPr marL="637200" lvl="1" indent="-285750" algn="just"/>
            <a:r>
              <a:rPr lang="fr-FR" sz="1050" dirty="0"/>
              <a:t>par </a:t>
            </a:r>
            <a:r>
              <a:rPr lang="fr-FR" sz="1050" b="1" dirty="0"/>
              <a:t>l’augmentation des files actives des structures sanitaires </a:t>
            </a:r>
            <a:r>
              <a:rPr lang="fr-FR" sz="1050" b="1" dirty="0" smtClean="0"/>
              <a:t>ambulatoires</a:t>
            </a:r>
            <a:r>
              <a:rPr lang="fr-FR" sz="1050" dirty="0" smtClean="0"/>
              <a:t> </a:t>
            </a:r>
            <a:r>
              <a:rPr lang="fr-FR" sz="1050" dirty="0"/>
              <a:t>et en fonction des financements, </a:t>
            </a:r>
            <a:r>
              <a:rPr lang="fr-FR" sz="1050" dirty="0" smtClean="0"/>
              <a:t>des structures </a:t>
            </a:r>
            <a:r>
              <a:rPr lang="fr-FR" sz="1050" dirty="0"/>
              <a:t>médicosociales (CMPP, </a:t>
            </a:r>
            <a:r>
              <a:rPr lang="fr-FR" sz="1050" dirty="0" smtClean="0"/>
              <a:t>BAPU)</a:t>
            </a:r>
          </a:p>
          <a:p>
            <a:pPr marL="377825" indent="-285750" algn="just">
              <a:buFont typeface="Arial" panose="020B0604020202020204" pitchFamily="34" charset="0"/>
              <a:buChar char="•"/>
            </a:pPr>
            <a:r>
              <a:rPr lang="fr-FR" sz="1050" dirty="0" smtClean="0"/>
              <a:t>Rapprochement </a:t>
            </a:r>
            <a:r>
              <a:rPr lang="fr-FR" sz="1050" dirty="0"/>
              <a:t>lieux d’hospitalisation/lieux de vie </a:t>
            </a:r>
            <a:r>
              <a:rPr lang="fr-FR" sz="1050" dirty="0" smtClean="0"/>
              <a:t>par </a:t>
            </a:r>
            <a:r>
              <a:rPr lang="fr-FR" sz="1050" dirty="0"/>
              <a:t>des </a:t>
            </a:r>
            <a:r>
              <a:rPr lang="fr-FR" sz="1050" b="1" dirty="0"/>
              <a:t>transferts d’implantations</a:t>
            </a:r>
            <a:r>
              <a:rPr lang="fr-FR" sz="1050" dirty="0"/>
              <a:t>, </a:t>
            </a:r>
            <a:endParaRPr lang="fr-FR" sz="1050" dirty="0" smtClean="0"/>
          </a:p>
          <a:p>
            <a:pPr marL="377825" indent="-285750" algn="just">
              <a:buFont typeface="Arial" panose="020B0604020202020204" pitchFamily="34" charset="0"/>
              <a:buChar char="•"/>
            </a:pPr>
            <a:r>
              <a:rPr lang="fr-FR" sz="1050" dirty="0" smtClean="0"/>
              <a:t>Sur </a:t>
            </a:r>
            <a:r>
              <a:rPr lang="fr-FR" sz="1050" dirty="0"/>
              <a:t>les territoires particulièrement denses, </a:t>
            </a:r>
            <a:r>
              <a:rPr lang="fr-FR" sz="1050" dirty="0" smtClean="0"/>
              <a:t>réduction </a:t>
            </a:r>
            <a:r>
              <a:rPr lang="fr-FR" sz="1050" dirty="0"/>
              <a:t>des </a:t>
            </a:r>
            <a:r>
              <a:rPr lang="fr-FR" sz="1050" dirty="0" smtClean="0"/>
              <a:t>implantations par </a:t>
            </a:r>
            <a:r>
              <a:rPr lang="fr-FR" sz="1050" b="1" dirty="0" smtClean="0"/>
              <a:t>regroupement </a:t>
            </a:r>
            <a:r>
              <a:rPr lang="fr-FR" sz="1050" b="1" dirty="0"/>
              <a:t>des structures de petite </a:t>
            </a:r>
            <a:r>
              <a:rPr lang="fr-FR" sz="1050" b="1" dirty="0" smtClean="0"/>
              <a:t>taille</a:t>
            </a:r>
          </a:p>
          <a:p>
            <a:pPr algn="just"/>
            <a:r>
              <a:rPr lang="fr-FR" sz="1050" b="1" dirty="0" smtClean="0"/>
              <a:t> </a:t>
            </a:r>
          </a:p>
          <a:p>
            <a:pPr algn="just"/>
            <a:r>
              <a:rPr lang="fr-FR" sz="1050" b="1" u="sng" dirty="0" smtClean="0"/>
              <a:t>3) Approche </a:t>
            </a:r>
            <a:r>
              <a:rPr lang="fr-FR" sz="1050" b="1" u="sng" dirty="0"/>
              <a:t>spécifique d</a:t>
            </a:r>
            <a:r>
              <a:rPr lang="fr-FR" sz="1050" b="1" u="sng" dirty="0" smtClean="0"/>
              <a:t>ur </a:t>
            </a:r>
            <a:r>
              <a:rPr lang="fr-FR" sz="1050" b="1" u="sng" dirty="0"/>
              <a:t>quelques modalités de prise en charge :</a:t>
            </a:r>
          </a:p>
          <a:p>
            <a:pPr marL="377825" indent="-285750" algn="just">
              <a:buFont typeface="Arial" panose="020B0604020202020204" pitchFamily="34" charset="0"/>
              <a:buChar char="•"/>
            </a:pPr>
            <a:r>
              <a:rPr lang="fr-FR" sz="1050" dirty="0" smtClean="0"/>
              <a:t>Identification </a:t>
            </a:r>
            <a:r>
              <a:rPr lang="fr-FR" sz="1050" dirty="0"/>
              <a:t>de structures de recours pour la </a:t>
            </a:r>
            <a:r>
              <a:rPr lang="fr-FR" sz="1050" b="1" dirty="0" smtClean="0"/>
              <a:t>PEC </a:t>
            </a:r>
            <a:r>
              <a:rPr lang="fr-FR" sz="1050" b="1" dirty="0"/>
              <a:t>d’enfants en crise aiguë </a:t>
            </a:r>
            <a:r>
              <a:rPr lang="fr-FR" sz="1050" b="1" dirty="0" smtClean="0"/>
              <a:t>avec troubles </a:t>
            </a:r>
            <a:r>
              <a:rPr lang="fr-FR" sz="1050" b="1" dirty="0"/>
              <a:t>majeurs du comportement </a:t>
            </a:r>
            <a:r>
              <a:rPr lang="fr-FR" sz="1050" dirty="0"/>
              <a:t>;</a:t>
            </a:r>
          </a:p>
          <a:p>
            <a:pPr marL="377825" indent="-285750" algn="just">
              <a:buFont typeface="Arial" panose="020B0604020202020204" pitchFamily="34" charset="0"/>
              <a:buChar char="•"/>
            </a:pPr>
            <a:r>
              <a:rPr lang="fr-FR" sz="1050" dirty="0"/>
              <a:t>N</a:t>
            </a:r>
            <a:r>
              <a:rPr lang="fr-FR" sz="1050" dirty="0" smtClean="0"/>
              <a:t>iveau </a:t>
            </a:r>
            <a:r>
              <a:rPr lang="fr-FR" sz="1050" dirty="0"/>
              <a:t>de réponse </a:t>
            </a:r>
            <a:r>
              <a:rPr lang="fr-FR" sz="1050" dirty="0" smtClean="0"/>
              <a:t>pour </a:t>
            </a:r>
            <a:r>
              <a:rPr lang="fr-FR" sz="1050" dirty="0"/>
              <a:t>les </a:t>
            </a:r>
            <a:r>
              <a:rPr lang="fr-FR" sz="1050" b="1" dirty="0"/>
              <a:t>soins intensifs de psychiatrie pour adultes </a:t>
            </a:r>
            <a:r>
              <a:rPr lang="fr-FR" sz="1050" dirty="0"/>
              <a:t>(</a:t>
            </a:r>
            <a:r>
              <a:rPr lang="fr-FR" sz="1050" dirty="0" smtClean="0"/>
              <a:t>capacité UMD</a:t>
            </a:r>
            <a:r>
              <a:rPr lang="fr-FR" sz="1050" dirty="0"/>
              <a:t>, notion d’USIP) ;</a:t>
            </a:r>
          </a:p>
          <a:p>
            <a:pPr marL="377825" indent="-285750" algn="just">
              <a:buFont typeface="Arial" panose="020B0604020202020204" pitchFamily="34" charset="0"/>
              <a:buChar char="•"/>
            </a:pPr>
            <a:r>
              <a:rPr lang="fr-FR" sz="1050" dirty="0" smtClean="0"/>
              <a:t>Ni</a:t>
            </a:r>
            <a:r>
              <a:rPr lang="fr-FR" sz="1050" b="1" dirty="0" smtClean="0"/>
              <a:t>veau </a:t>
            </a:r>
            <a:r>
              <a:rPr lang="fr-FR" sz="1050" b="1" dirty="0"/>
              <a:t>de réponse </a:t>
            </a:r>
            <a:r>
              <a:rPr lang="fr-FR" sz="1050" b="1" dirty="0" smtClean="0"/>
              <a:t>pour </a:t>
            </a:r>
            <a:r>
              <a:rPr lang="fr-FR" sz="1050" b="1" dirty="0"/>
              <a:t>l’hospitalisation des détenus </a:t>
            </a:r>
            <a:r>
              <a:rPr lang="fr-FR" sz="1050" dirty="0"/>
              <a:t>(capacités d’hospitalisation </a:t>
            </a:r>
            <a:r>
              <a:rPr lang="fr-FR" sz="1050" dirty="0" smtClean="0"/>
              <a:t>à temps </a:t>
            </a:r>
            <a:r>
              <a:rPr lang="fr-FR" sz="1050" dirty="0"/>
              <a:t>partiel en détention, et capacités en UHSA). Ce, hors schéma régional pour les autorisations.</a:t>
            </a:r>
          </a:p>
        </p:txBody>
      </p:sp>
      <p:sp>
        <p:nvSpPr>
          <p:cNvPr id="5" name="Espace réservé du numéro de diapositive 4"/>
          <p:cNvSpPr>
            <a:spLocks noGrp="1"/>
          </p:cNvSpPr>
          <p:nvPr>
            <p:ph type="sldNum" sz="quarter" idx="4294967295"/>
          </p:nvPr>
        </p:nvSpPr>
        <p:spPr>
          <a:xfrm>
            <a:off x="7794625" y="4783138"/>
            <a:ext cx="1349375" cy="360362"/>
          </a:xfrm>
        </p:spPr>
        <p:txBody>
          <a:bodyPr/>
          <a:lstStyle/>
          <a:p>
            <a:fld id="{733122C9-A0B9-462F-8757-0847AD287B63}" type="slidenum">
              <a:rPr lang="fr-FR" smtClean="0"/>
              <a:pPr/>
              <a:t>7</a:t>
            </a:fld>
            <a:endParaRPr lang="fr-FR" dirty="0"/>
          </a:p>
        </p:txBody>
      </p:sp>
    </p:spTree>
    <p:extLst>
      <p:ext uri="{BB962C8B-B14F-4D97-AF65-F5344CB8AC3E}">
        <p14:creationId xmlns:p14="http://schemas.microsoft.com/office/powerpoint/2010/main" val="35181636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8</a:t>
            </a:fld>
            <a:endParaRPr lang="fr-FR" dirty="0"/>
          </a:p>
        </p:txBody>
      </p:sp>
      <p:sp>
        <p:nvSpPr>
          <p:cNvPr id="8" name="Espace réservé du texte 7"/>
          <p:cNvSpPr>
            <a:spLocks noGrp="1"/>
          </p:cNvSpPr>
          <p:nvPr>
            <p:ph type="body" sz="quarter" idx="13"/>
          </p:nvPr>
        </p:nvSpPr>
        <p:spPr/>
        <p:txBody>
          <a:bodyPr/>
          <a:lstStyle/>
          <a:p>
            <a:r>
              <a:rPr lang="fr-FR" dirty="0" smtClean="0"/>
              <a:t>Une stabilisation du nombre d’implantations et virage ambulatoire</a:t>
            </a:r>
            <a:endParaRPr lang="fr-FR" dirty="0"/>
          </a:p>
        </p:txBody>
      </p:sp>
      <p:sp>
        <p:nvSpPr>
          <p:cNvPr id="7" name="Titre 6"/>
          <p:cNvSpPr>
            <a:spLocks noGrp="1"/>
          </p:cNvSpPr>
          <p:nvPr>
            <p:ph type="title"/>
          </p:nvPr>
        </p:nvSpPr>
        <p:spPr/>
        <p:txBody>
          <a:bodyPr/>
          <a:lstStyle/>
          <a:p>
            <a:r>
              <a:rPr lang="fr-FR" dirty="0" smtClean="0"/>
              <a:t>Inventaire des OQOS </a:t>
            </a:r>
            <a:r>
              <a:rPr lang="fr-FR" u="sng" dirty="0" smtClean="0"/>
              <a:t>à date </a:t>
            </a:r>
            <a:r>
              <a:rPr lang="fr-FR" dirty="0" smtClean="0"/>
              <a:t>en IDF – psy. générale</a:t>
            </a:r>
            <a:endParaRPr lang="fr-FR" dirty="0"/>
          </a:p>
        </p:txBody>
      </p:sp>
      <p:sp>
        <p:nvSpPr>
          <p:cNvPr id="9" name="Espace réservé du texte 8"/>
          <p:cNvSpPr>
            <a:spLocks noGrp="1"/>
          </p:cNvSpPr>
          <p:nvPr>
            <p:ph type="body" sz="quarter" idx="14"/>
          </p:nvPr>
        </p:nvSpPr>
        <p:spPr/>
        <p:txBody>
          <a:bodyPr/>
          <a:lstStyle/>
          <a:p>
            <a:pPr marL="263525" indent="-171450">
              <a:buFont typeface="Arial" panose="020B0604020202020204" pitchFamily="34" charset="0"/>
              <a:buChar char="•"/>
            </a:pPr>
            <a:r>
              <a:rPr lang="fr-FR" sz="1200" dirty="0"/>
              <a:t>Stabilisation des implantations HC : réimplantations </a:t>
            </a:r>
            <a:r>
              <a:rPr lang="fr-FR" sz="1200" dirty="0" err="1" smtClean="0"/>
              <a:t>inter-départementales</a:t>
            </a:r>
            <a:r>
              <a:rPr lang="fr-FR" sz="1200" dirty="0" smtClean="0"/>
              <a:t>, regroupements</a:t>
            </a:r>
            <a:endParaRPr lang="fr-FR" sz="1200" dirty="0"/>
          </a:p>
          <a:p>
            <a:pPr marL="263525" indent="-171450">
              <a:buFont typeface="Arial" panose="020B0604020202020204" pitchFamily="34" charset="0"/>
              <a:buChar char="•"/>
            </a:pPr>
            <a:r>
              <a:rPr lang="fr-FR" sz="1200" dirty="0"/>
              <a:t>Augmentation du nb d’HDJ : continuité des parcours (</a:t>
            </a:r>
            <a:r>
              <a:rPr lang="fr-FR" sz="1200" dirty="0" err="1"/>
              <a:t>étab</a:t>
            </a:r>
            <a:r>
              <a:rPr lang="fr-FR" sz="1200" dirty="0"/>
              <a:t>. sans HDJ, territoires </a:t>
            </a:r>
            <a:r>
              <a:rPr lang="fr-FR" sz="1200" dirty="0" err="1"/>
              <a:t>sous-dotés</a:t>
            </a:r>
            <a:r>
              <a:rPr lang="fr-FR" sz="1200" dirty="0"/>
              <a:t>), besoin de mettre en </a:t>
            </a:r>
            <a:r>
              <a:rPr lang="fr-FR" sz="1200" dirty="0" smtClean="0"/>
              <a:t>œuvre les </a:t>
            </a:r>
            <a:r>
              <a:rPr lang="fr-FR" sz="1200" dirty="0"/>
              <a:t>autorisations délivrées</a:t>
            </a:r>
          </a:p>
          <a:p>
            <a:pPr marL="263525" indent="-171450">
              <a:buFont typeface="Arial" panose="020B0604020202020204" pitchFamily="34" charset="0"/>
              <a:buChar char="•"/>
            </a:pPr>
            <a:endParaRPr lang="fr-FR" sz="1200" dirty="0"/>
          </a:p>
        </p:txBody>
      </p:sp>
      <p:graphicFrame>
        <p:nvGraphicFramePr>
          <p:cNvPr id="11" name="Tableau 10"/>
          <p:cNvGraphicFramePr>
            <a:graphicFrameLocks noGrp="1"/>
          </p:cNvGraphicFramePr>
          <p:nvPr>
            <p:extLst>
              <p:ext uri="{D42A27DB-BD31-4B8C-83A1-F6EECF244321}">
                <p14:modId xmlns:p14="http://schemas.microsoft.com/office/powerpoint/2010/main" val="4003314850"/>
              </p:ext>
            </p:extLst>
          </p:nvPr>
        </p:nvGraphicFramePr>
        <p:xfrm>
          <a:off x="323850" y="2571748"/>
          <a:ext cx="8424335" cy="2160242"/>
        </p:xfrm>
        <a:graphic>
          <a:graphicData uri="http://schemas.openxmlformats.org/drawingml/2006/table">
            <a:tbl>
              <a:tblPr/>
              <a:tblGrid>
                <a:gridCol w="2283362">
                  <a:extLst>
                    <a:ext uri="{9D8B030D-6E8A-4147-A177-3AD203B41FA5}">
                      <a16:colId xmlns:a16="http://schemas.microsoft.com/office/drawing/2014/main" val="3718562194"/>
                    </a:ext>
                  </a:extLst>
                </a:gridCol>
                <a:gridCol w="1432421">
                  <a:extLst>
                    <a:ext uri="{9D8B030D-6E8A-4147-A177-3AD203B41FA5}">
                      <a16:colId xmlns:a16="http://schemas.microsoft.com/office/drawing/2014/main" val="902499776"/>
                    </a:ext>
                  </a:extLst>
                </a:gridCol>
                <a:gridCol w="1177138">
                  <a:extLst>
                    <a:ext uri="{9D8B030D-6E8A-4147-A177-3AD203B41FA5}">
                      <a16:colId xmlns:a16="http://schemas.microsoft.com/office/drawing/2014/main" val="3625173672"/>
                    </a:ext>
                  </a:extLst>
                </a:gridCol>
                <a:gridCol w="1177138">
                  <a:extLst>
                    <a:ext uri="{9D8B030D-6E8A-4147-A177-3AD203B41FA5}">
                      <a16:colId xmlns:a16="http://schemas.microsoft.com/office/drawing/2014/main" val="202410033"/>
                    </a:ext>
                  </a:extLst>
                </a:gridCol>
                <a:gridCol w="1177138">
                  <a:extLst>
                    <a:ext uri="{9D8B030D-6E8A-4147-A177-3AD203B41FA5}">
                      <a16:colId xmlns:a16="http://schemas.microsoft.com/office/drawing/2014/main" val="2833501758"/>
                    </a:ext>
                  </a:extLst>
                </a:gridCol>
                <a:gridCol w="1177138">
                  <a:extLst>
                    <a:ext uri="{9D8B030D-6E8A-4147-A177-3AD203B41FA5}">
                      <a16:colId xmlns:a16="http://schemas.microsoft.com/office/drawing/2014/main" val="452796649"/>
                    </a:ext>
                  </a:extLst>
                </a:gridCol>
              </a:tblGrid>
              <a:tr h="144346">
                <a:tc gridSpan="4">
                  <a:txBody>
                    <a:bodyPr/>
                    <a:lstStyle/>
                    <a:p>
                      <a:pPr algn="ctr" fontAlgn="ctr"/>
                      <a:r>
                        <a:rPr lang="fr-FR" sz="900" b="1" i="0" u="none" strike="noStrike" dirty="0" smtClean="0">
                          <a:solidFill>
                            <a:srgbClr val="000000"/>
                          </a:solidFill>
                          <a:effectLst/>
                          <a:latin typeface="Calibri" panose="020F0502020204030204" pitchFamily="34" charset="0"/>
                        </a:rPr>
                        <a:t>Implantations</a:t>
                      </a:r>
                      <a:r>
                        <a:rPr lang="fr-FR" sz="900" b="0"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pPr algn="ctr" fontAlgn="ctr"/>
                      <a:endParaRPr lang="fr-FR" sz="9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pPr algn="ctr" fontAlgn="ctr"/>
                      <a:endParaRPr lang="fr-FR" sz="9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pPr algn="ctr" fontAlgn="ctr"/>
                      <a:endParaRPr lang="fr-FR" sz="9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rowSpan="2">
                  <a:txBody>
                    <a:bodyPr/>
                    <a:lstStyle/>
                    <a:p>
                      <a:pPr algn="ctr" fontAlgn="ctr"/>
                      <a:endParaRPr lang="fr-FR" sz="9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rowSpan="4">
                  <a:txBody>
                    <a:bodyPr/>
                    <a:lstStyle/>
                    <a:p>
                      <a:pPr algn="ctr" fontAlgn="ctr"/>
                      <a:r>
                        <a:rPr lang="fr-FR" sz="900" b="0" i="0" u="none" strike="noStrike" dirty="0">
                          <a:solidFill>
                            <a:srgbClr val="000000"/>
                          </a:solidFill>
                          <a:effectLst/>
                          <a:latin typeface="Calibri" panose="020F0502020204030204" pitchFamily="34" charset="0"/>
                        </a:rPr>
                        <a:t> </a:t>
                      </a:r>
                    </a:p>
                    <a:p>
                      <a:pPr algn="ctr" fontAlgn="ctr"/>
                      <a:r>
                        <a:rPr lang="fr-FR" sz="900" b="1" i="0" u="none" strike="noStrike" dirty="0">
                          <a:solidFill>
                            <a:srgbClr val="000000"/>
                          </a:solidFill>
                          <a:effectLst/>
                          <a:latin typeface="Calibri" panose="020F0502020204030204" pitchFamily="34" charset="0"/>
                        </a:rPr>
                        <a:t>Ecart constaté par rapport à la borne haute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3891127953"/>
                  </a:ext>
                </a:extLst>
              </a:tr>
              <a:tr h="25458">
                <a:tc rowSpan="3">
                  <a:txBody>
                    <a:bodyPr/>
                    <a:lstStyle/>
                    <a:p>
                      <a:pPr algn="ctr" fontAlgn="ctr"/>
                      <a:r>
                        <a:rPr lang="fr-FR" sz="900" b="1" i="0" u="none" strike="noStrike" dirty="0">
                          <a:solidFill>
                            <a:srgbClr val="000000"/>
                          </a:solidFill>
                          <a:effectLst/>
                          <a:latin typeface="Calibri" panose="020F0502020204030204" pitchFamily="34" charset="0"/>
                        </a:rPr>
                        <a:t>Formes - modalités de prise en charge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rowSpan="3">
                  <a:txBody>
                    <a:bodyPr/>
                    <a:lstStyle/>
                    <a:p>
                      <a:pPr algn="ctr" fontAlgn="ctr"/>
                      <a:r>
                        <a:rPr lang="fr-FR" sz="900" b="1" i="0" u="none" strike="noStrike" dirty="0">
                          <a:solidFill>
                            <a:srgbClr val="000000"/>
                          </a:solidFill>
                          <a:effectLst/>
                          <a:latin typeface="Calibri" panose="020F0502020204030204" pitchFamily="34" charset="0"/>
                        </a:rPr>
                        <a:t>Existant juin 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rowSpan="2" gridSpan="2">
                  <a:txBody>
                    <a:bodyPr/>
                    <a:lstStyle/>
                    <a:p>
                      <a:pPr algn="ctr" fontAlgn="ctr"/>
                      <a:r>
                        <a:rPr lang="fr-FR" sz="900" b="1" i="0" u="none" strike="noStrike" dirty="0">
                          <a:solidFill>
                            <a:srgbClr val="000000"/>
                          </a:solidFill>
                          <a:effectLst/>
                          <a:latin typeface="Calibri" panose="020F0502020204030204" pitchFamily="34" charset="0"/>
                        </a:rPr>
                        <a:t>Situation future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rowSpan="2" hMerge="1">
                  <a:txBody>
                    <a:bodyPr/>
                    <a:lstStyle/>
                    <a:p>
                      <a:endParaRPr lang="fr-FR"/>
                    </a:p>
                  </a:txBody>
                  <a:tcPr/>
                </a:tc>
                <a:tc vMerge="1">
                  <a:txBody>
                    <a:bodyPr/>
                    <a:lstStyle/>
                    <a:p>
                      <a:endParaRPr lang="fr-FR"/>
                    </a:p>
                  </a:txBody>
                  <a:tcPr/>
                </a:tc>
                <a:tc vMerge="1">
                  <a:txBody>
                    <a:bodyPr/>
                    <a:lstStyle/>
                    <a:p>
                      <a:pPr algn="ctr" fontAlgn="ctr"/>
                      <a:endParaRPr lang="fr-FR" sz="9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3641509406"/>
                  </a:ext>
                </a:extLst>
              </a:tr>
              <a:tr h="112016">
                <a:tc vMerge="1">
                  <a:txBody>
                    <a:bodyPr/>
                    <a:lstStyle/>
                    <a:p>
                      <a:endParaRPr lang="fr-FR"/>
                    </a:p>
                  </a:txBody>
                  <a:tcPr/>
                </a:tc>
                <a:tc vMerge="1">
                  <a:txBody>
                    <a:bodyPr/>
                    <a:lstStyle/>
                    <a:p>
                      <a:endParaRPr lang="fr-FR"/>
                    </a:p>
                  </a:txBody>
                  <a:tcPr/>
                </a:tc>
                <a:tc gridSpan="2" vMerge="1">
                  <a:txBody>
                    <a:bodyPr/>
                    <a:lstStyle/>
                    <a:p>
                      <a:endParaRPr lang="fr-FR"/>
                    </a:p>
                  </a:txBody>
                  <a:tcPr/>
                </a:tc>
                <a:tc hMerge="1" vMerge="1">
                  <a:txBody>
                    <a:bodyPr/>
                    <a:lstStyle/>
                    <a:p>
                      <a:endParaRPr lang="fr-FR"/>
                    </a:p>
                  </a:txBody>
                  <a:tcP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900" b="1" i="0" u="none" strike="noStrike" dirty="0" smtClean="0">
                          <a:solidFill>
                            <a:srgbClr val="000000"/>
                          </a:solidFill>
                          <a:effectLst/>
                          <a:latin typeface="Calibri" panose="020F0502020204030204" pitchFamily="34" charset="0"/>
                        </a:rPr>
                        <a:t>Situation actuelle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vMerge="1">
                  <a:txBody>
                    <a:bodyPr/>
                    <a:lstStyle/>
                    <a:p>
                      <a:endParaRPr lang="fr-FR"/>
                    </a:p>
                  </a:txBody>
                  <a:tcPr/>
                </a:tc>
                <a:extLst>
                  <a:ext uri="{0D108BD9-81ED-4DB2-BD59-A6C34878D82A}">
                    <a16:rowId xmlns:a16="http://schemas.microsoft.com/office/drawing/2014/main" val="3911761798"/>
                  </a:ext>
                </a:extLst>
              </a:tr>
              <a:tr h="279666">
                <a:tc vMerge="1">
                  <a:txBody>
                    <a:bodyPr/>
                    <a:lstStyle/>
                    <a:p>
                      <a:endParaRPr lang="fr-FR"/>
                    </a:p>
                  </a:txBody>
                  <a:tcPr/>
                </a:tc>
                <a:tc vMerge="1">
                  <a:txBody>
                    <a:bodyPr/>
                    <a:lstStyle/>
                    <a:p>
                      <a:endParaRPr lang="fr-FR"/>
                    </a:p>
                  </a:txBody>
                  <a:tcPr/>
                </a:tc>
                <a:tc>
                  <a:txBody>
                    <a:bodyPr/>
                    <a:lstStyle/>
                    <a:p>
                      <a:pPr algn="ctr" fontAlgn="ctr"/>
                      <a:r>
                        <a:rPr lang="fr-FR" sz="900" b="1" i="0" u="none" strike="noStrike" dirty="0">
                          <a:solidFill>
                            <a:srgbClr val="000000"/>
                          </a:solidFill>
                          <a:effectLst/>
                          <a:latin typeface="Calibri" panose="020F0502020204030204" pitchFamily="34" charset="0"/>
                        </a:rPr>
                        <a:t>Borne basse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900" b="1" i="0" u="none" strike="noStrike" dirty="0">
                          <a:solidFill>
                            <a:srgbClr val="000000"/>
                          </a:solidFill>
                          <a:effectLst/>
                          <a:latin typeface="Calibri" panose="020F0502020204030204" pitchFamily="34" charset="0"/>
                        </a:rPr>
                        <a:t>Borne haute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176929392"/>
                  </a:ext>
                </a:extLst>
              </a:tr>
              <a:tr h="144715">
                <a:tc gridSpan="6">
                  <a:txBody>
                    <a:bodyPr/>
                    <a:lstStyle/>
                    <a:p>
                      <a:pPr algn="ctr" fontAlgn="ctr"/>
                      <a:r>
                        <a:rPr lang="fr-FR" sz="900" b="1" i="0" u="none" strike="noStrike" dirty="0">
                          <a:solidFill>
                            <a:srgbClr val="000000"/>
                          </a:solidFill>
                          <a:effectLst/>
                          <a:latin typeface="Calibri" panose="020F0502020204030204" pitchFamily="34" charset="0"/>
                        </a:rPr>
                        <a:t>Psychiatrie générale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887462836"/>
                  </a:ext>
                </a:extLst>
              </a:tr>
              <a:tr h="144715">
                <a:tc>
                  <a:txBody>
                    <a:bodyPr/>
                    <a:lstStyle/>
                    <a:p>
                      <a:pPr algn="ctr" fontAlgn="ctr"/>
                      <a:r>
                        <a:rPr lang="fr-FR" sz="900" b="0" i="0" u="none" strike="noStrike">
                          <a:solidFill>
                            <a:srgbClr val="000000"/>
                          </a:solidFill>
                          <a:effectLst/>
                          <a:latin typeface="Calibri" panose="020F0502020204030204" pitchFamily="34" charset="0"/>
                        </a:rPr>
                        <a:t>Placement familial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alibri" panose="020F050202020403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a:solidFill>
                            <a:srgbClr val="000000"/>
                          </a:solidFill>
                          <a:effectLst/>
                          <a:latin typeface="Calibri" panose="020F050202020403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Calibri" panose="020F050202020403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87418890"/>
                  </a:ext>
                </a:extLst>
              </a:tr>
              <a:tr h="144715">
                <a:tc>
                  <a:txBody>
                    <a:bodyPr/>
                    <a:lstStyle/>
                    <a:p>
                      <a:pPr algn="ctr" fontAlgn="ctr"/>
                      <a:r>
                        <a:rPr lang="fr-FR" sz="900" b="0" i="0" u="none" strike="noStrike">
                          <a:solidFill>
                            <a:srgbClr val="000000"/>
                          </a:solidFill>
                          <a:effectLst/>
                          <a:latin typeface="Calibri" panose="020F0502020204030204" pitchFamily="34" charset="0"/>
                        </a:rPr>
                        <a:t>Hospitalisation complète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alibri" panose="020F0502020204030204" pitchFamily="34" charset="0"/>
                        </a:rPr>
                        <a:t>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65311420"/>
                  </a:ext>
                </a:extLst>
              </a:tr>
              <a:tr h="144715">
                <a:tc>
                  <a:txBody>
                    <a:bodyPr/>
                    <a:lstStyle/>
                    <a:p>
                      <a:pPr algn="ctr" fontAlgn="ctr"/>
                      <a:r>
                        <a:rPr lang="fr-FR" sz="900" b="0" i="0" u="none" strike="noStrike">
                          <a:solidFill>
                            <a:srgbClr val="000000"/>
                          </a:solidFill>
                          <a:effectLst/>
                          <a:latin typeface="Calibri" panose="020F0502020204030204" pitchFamily="34" charset="0"/>
                        </a:rPr>
                        <a:t>Hospitalisation de jour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alibri" panose="020F0502020204030204" pitchFamily="34" charset="0"/>
                        </a:rPr>
                        <a:t>163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162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172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172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53261243"/>
                  </a:ext>
                </a:extLst>
              </a:tr>
              <a:tr h="144715">
                <a:tc>
                  <a:txBody>
                    <a:bodyPr/>
                    <a:lstStyle/>
                    <a:p>
                      <a:pPr algn="ctr" fontAlgn="ctr"/>
                      <a:r>
                        <a:rPr lang="fr-FR" sz="900" b="0" i="0" u="none" strike="noStrike">
                          <a:solidFill>
                            <a:srgbClr val="000000"/>
                          </a:solidFill>
                          <a:effectLst/>
                          <a:latin typeface="Calibri" panose="020F0502020204030204" pitchFamily="34" charset="0"/>
                        </a:rPr>
                        <a:t>Hospitalisation de nuit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alibri" panose="020F0502020204030204" pitchFamily="34" charset="0"/>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alibri" panose="020F0502020204030204" pitchFamily="34" charset="0"/>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alibri" panose="020F0502020204030204" pitchFamily="34" charset="0"/>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effectLst/>
                          <a:latin typeface="Calibri" panose="020F0502020204030204" pitchFamily="34" charset="0"/>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1689667"/>
                  </a:ext>
                </a:extLst>
              </a:tr>
              <a:tr h="144715">
                <a:tc>
                  <a:txBody>
                    <a:bodyPr/>
                    <a:lstStyle/>
                    <a:p>
                      <a:pPr algn="ctr" fontAlgn="ctr"/>
                      <a:r>
                        <a:rPr lang="fr-FR" sz="900" b="0" i="0" u="none" strike="noStrike">
                          <a:solidFill>
                            <a:srgbClr val="000000"/>
                          </a:solidFill>
                          <a:effectLst/>
                          <a:latin typeface="Calibri" panose="020F0502020204030204" pitchFamily="34" charset="0"/>
                        </a:rPr>
                        <a:t>Centre de postcure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alibri" panose="020F050202020403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alibri" panose="020F050202020403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alibri" panose="020F0502020204030204" pitchFamily="34"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effectLst/>
                          <a:latin typeface="Calibri" panose="020F050202020403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5387310"/>
                  </a:ext>
                </a:extLst>
              </a:tr>
              <a:tr h="144715">
                <a:tc>
                  <a:txBody>
                    <a:bodyPr/>
                    <a:lstStyle/>
                    <a:p>
                      <a:pPr algn="ctr" fontAlgn="ctr"/>
                      <a:r>
                        <a:rPr lang="fr-FR" sz="900" b="0" i="0" u="none" strike="noStrike">
                          <a:solidFill>
                            <a:srgbClr val="000000"/>
                          </a:solidFill>
                          <a:effectLst/>
                          <a:latin typeface="Calibri" panose="020F0502020204030204" pitchFamily="34" charset="0"/>
                        </a:rPr>
                        <a:t>Centre de crise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alibri" panose="020F050202020403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alibri" panose="020F050202020403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alibri" panose="020F050202020403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effectLst/>
                          <a:latin typeface="Calibri" panose="020F050202020403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5928218"/>
                  </a:ext>
                </a:extLst>
              </a:tr>
              <a:tr h="151606">
                <a:tc>
                  <a:txBody>
                    <a:bodyPr/>
                    <a:lstStyle/>
                    <a:p>
                      <a:pPr algn="ctr" fontAlgn="ctr"/>
                      <a:r>
                        <a:rPr lang="fr-FR" sz="900" b="0" i="0" u="none" strike="noStrike">
                          <a:solidFill>
                            <a:srgbClr val="000000"/>
                          </a:solidFill>
                          <a:effectLst/>
                          <a:latin typeface="Calibri" panose="020F0502020204030204" pitchFamily="34" charset="0"/>
                        </a:rPr>
                        <a:t>Appartement thérapeutique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alibri" panose="020F050202020403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9913859"/>
                  </a:ext>
                </a:extLst>
              </a:tr>
              <a:tr h="144715">
                <a:tc>
                  <a:txBody>
                    <a:bodyPr/>
                    <a:lstStyle/>
                    <a:p>
                      <a:pPr algn="l" fontAlgn="b"/>
                      <a:endParaRPr lang="fr-FR" sz="9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6716161"/>
                  </a:ext>
                </a:extLst>
              </a:tr>
              <a:tr h="144715">
                <a:tc>
                  <a:txBody>
                    <a:bodyPr/>
                    <a:lstStyle/>
                    <a:p>
                      <a:pPr algn="l" fontAlgn="b"/>
                      <a:r>
                        <a:rPr lang="fr-FR" sz="900" b="1" i="0" u="none" strike="noStrike" dirty="0">
                          <a:solidFill>
                            <a:srgbClr val="000000"/>
                          </a:solidFill>
                          <a:effectLst/>
                          <a:latin typeface="Calibri" panose="020F0502020204030204" pitchFamily="34" charset="0"/>
                        </a:rPr>
                        <a:t>TOTAL implantations IJ</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solidFill>
                            <a:srgbClr val="000000"/>
                          </a:solidFill>
                          <a:effectLst/>
                          <a:latin typeface="Calibri" panose="020F0502020204030204" pitchFamily="34" charset="0"/>
                        </a:rPr>
                        <a:t>153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solidFill>
                            <a:srgbClr val="000000"/>
                          </a:solidFill>
                          <a:effectLst/>
                          <a:latin typeface="Calibri" panose="020F0502020204030204" pitchFamily="34" charset="0"/>
                        </a:rPr>
                        <a:t>149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solidFill>
                            <a:srgbClr val="000000"/>
                          </a:solidFill>
                          <a:effectLst/>
                          <a:latin typeface="Calibri" panose="020F0502020204030204" pitchFamily="34" charset="0"/>
                        </a:rPr>
                        <a:t>163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solidFill>
                            <a:srgbClr val="000000"/>
                          </a:solidFill>
                          <a:effectLst/>
                          <a:latin typeface="Calibri" panose="020F0502020204030204" pitchFamily="34" charset="0"/>
                        </a:rPr>
                        <a:t>156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27239"/>
                  </a:ext>
                </a:extLst>
              </a:tr>
              <a:tr h="144715">
                <a:tc>
                  <a:txBody>
                    <a:bodyPr/>
                    <a:lstStyle/>
                    <a:p>
                      <a:pPr algn="l" fontAlgn="b"/>
                      <a:r>
                        <a:rPr lang="fr-FR" sz="900" b="1" i="0" u="none" strike="noStrike">
                          <a:solidFill>
                            <a:srgbClr val="000000"/>
                          </a:solidFill>
                          <a:effectLst/>
                          <a:latin typeface="Calibri" panose="020F0502020204030204" pitchFamily="34" charset="0"/>
                        </a:rPr>
                        <a:t>TOTAL implantations PG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00"/>
                          </a:solidFill>
                          <a:effectLst/>
                          <a:latin typeface="Calibri" panose="020F0502020204030204" pitchFamily="34" charset="0"/>
                        </a:rPr>
                        <a:t>367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00"/>
                          </a:solidFill>
                          <a:effectLst/>
                          <a:latin typeface="Calibri" panose="020F0502020204030204" pitchFamily="34" charset="0"/>
                        </a:rPr>
                        <a:t>360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solidFill>
                            <a:srgbClr val="000000"/>
                          </a:solidFill>
                          <a:effectLst/>
                          <a:latin typeface="Calibri" panose="020F0502020204030204" pitchFamily="34" charset="0"/>
                        </a:rPr>
                        <a:t>382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solidFill>
                            <a:srgbClr val="000000"/>
                          </a:solidFill>
                          <a:effectLst/>
                          <a:latin typeface="Calibri" panose="020F0502020204030204" pitchFamily="34" charset="0"/>
                        </a:rPr>
                        <a:t>373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0646748"/>
                  </a:ext>
                </a:extLst>
              </a:tr>
            </a:tbl>
          </a:graphicData>
        </a:graphic>
      </p:graphicFrame>
      <p:sp>
        <p:nvSpPr>
          <p:cNvPr id="3" name="Rectangle 2"/>
          <p:cNvSpPr/>
          <p:nvPr/>
        </p:nvSpPr>
        <p:spPr>
          <a:xfrm>
            <a:off x="323850" y="3543209"/>
            <a:ext cx="7345585" cy="157753"/>
          </a:xfrm>
          <a:prstGeom prst="rect">
            <a:avLst/>
          </a:prstGeom>
          <a:noFill/>
          <a:ln w="28575">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327720" y="3419043"/>
            <a:ext cx="7341716" cy="124166"/>
          </a:xfrm>
          <a:prstGeom prst="rect">
            <a:avLst/>
          </a:prstGeom>
          <a:noFill/>
          <a:ln w="28575">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452600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9" name="Espace réservé du texte 8"/>
          <p:cNvSpPr>
            <a:spLocks noGrp="1"/>
          </p:cNvSpPr>
          <p:nvPr>
            <p:ph type="body" sz="quarter" idx="13"/>
          </p:nvPr>
        </p:nvSpPr>
        <p:spPr/>
        <p:txBody>
          <a:bodyPr/>
          <a:lstStyle/>
          <a:p>
            <a:endParaRPr lang="fr-FR"/>
          </a:p>
        </p:txBody>
      </p:sp>
      <p:sp>
        <p:nvSpPr>
          <p:cNvPr id="8" name="Titre 7"/>
          <p:cNvSpPr>
            <a:spLocks noGrp="1"/>
          </p:cNvSpPr>
          <p:nvPr>
            <p:ph type="title"/>
          </p:nvPr>
        </p:nvSpPr>
        <p:spPr/>
        <p:txBody>
          <a:bodyPr/>
          <a:lstStyle/>
          <a:p>
            <a:r>
              <a:rPr lang="fr-FR" dirty="0" smtClean="0"/>
              <a:t>Disparités – Adultes</a:t>
            </a:r>
            <a:endParaRPr lang="fr-FR" dirty="0"/>
          </a:p>
        </p:txBody>
      </p:sp>
      <p:sp>
        <p:nvSpPr>
          <p:cNvPr id="10" name="Espace réservé du texte 9"/>
          <p:cNvSpPr>
            <a:spLocks noGrp="1"/>
          </p:cNvSpPr>
          <p:nvPr>
            <p:ph type="body" sz="quarter" idx="14"/>
          </p:nvPr>
        </p:nvSpPr>
        <p:spPr/>
        <p:txBody>
          <a:bodyPr/>
          <a:lstStyle/>
          <a:p>
            <a:endParaRPr lang="fr-FR"/>
          </a:p>
        </p:txBody>
      </p:sp>
      <p:graphicFrame>
        <p:nvGraphicFramePr>
          <p:cNvPr id="11" name="Tableau 10"/>
          <p:cNvGraphicFramePr>
            <a:graphicFrameLocks noGrp="1"/>
          </p:cNvGraphicFramePr>
          <p:nvPr>
            <p:extLst>
              <p:ext uri="{D42A27DB-BD31-4B8C-83A1-F6EECF244321}">
                <p14:modId xmlns:p14="http://schemas.microsoft.com/office/powerpoint/2010/main" val="4215420465"/>
              </p:ext>
            </p:extLst>
          </p:nvPr>
        </p:nvGraphicFramePr>
        <p:xfrm>
          <a:off x="179508" y="1248678"/>
          <a:ext cx="8856991" cy="3657600"/>
        </p:xfrm>
        <a:graphic>
          <a:graphicData uri="http://schemas.openxmlformats.org/drawingml/2006/table">
            <a:tbl>
              <a:tblPr firstRow="1" bandRow="1">
                <a:tableStyleId>{21E4AEA4-8DFA-4A89-87EB-49C32662AFE0}</a:tableStyleId>
              </a:tblPr>
              <a:tblGrid>
                <a:gridCol w="3090901">
                  <a:extLst>
                    <a:ext uri="{9D8B030D-6E8A-4147-A177-3AD203B41FA5}">
                      <a16:colId xmlns:a16="http://schemas.microsoft.com/office/drawing/2014/main" val="4090473"/>
                    </a:ext>
                  </a:extLst>
                </a:gridCol>
                <a:gridCol w="576609">
                  <a:extLst>
                    <a:ext uri="{9D8B030D-6E8A-4147-A177-3AD203B41FA5}">
                      <a16:colId xmlns:a16="http://schemas.microsoft.com/office/drawing/2014/main" val="1223192718"/>
                    </a:ext>
                  </a:extLst>
                </a:gridCol>
                <a:gridCol w="576609">
                  <a:extLst>
                    <a:ext uri="{9D8B030D-6E8A-4147-A177-3AD203B41FA5}">
                      <a16:colId xmlns:a16="http://schemas.microsoft.com/office/drawing/2014/main" val="2222633405"/>
                    </a:ext>
                  </a:extLst>
                </a:gridCol>
                <a:gridCol w="576609">
                  <a:extLst>
                    <a:ext uri="{9D8B030D-6E8A-4147-A177-3AD203B41FA5}">
                      <a16:colId xmlns:a16="http://schemas.microsoft.com/office/drawing/2014/main" val="2338383703"/>
                    </a:ext>
                  </a:extLst>
                </a:gridCol>
                <a:gridCol w="576609">
                  <a:extLst>
                    <a:ext uri="{9D8B030D-6E8A-4147-A177-3AD203B41FA5}">
                      <a16:colId xmlns:a16="http://schemas.microsoft.com/office/drawing/2014/main" val="3300574240"/>
                    </a:ext>
                  </a:extLst>
                </a:gridCol>
                <a:gridCol w="576609">
                  <a:extLst>
                    <a:ext uri="{9D8B030D-6E8A-4147-A177-3AD203B41FA5}">
                      <a16:colId xmlns:a16="http://schemas.microsoft.com/office/drawing/2014/main" val="3279721447"/>
                    </a:ext>
                  </a:extLst>
                </a:gridCol>
                <a:gridCol w="576609">
                  <a:extLst>
                    <a:ext uri="{9D8B030D-6E8A-4147-A177-3AD203B41FA5}">
                      <a16:colId xmlns:a16="http://schemas.microsoft.com/office/drawing/2014/main" val="1895818685"/>
                    </a:ext>
                  </a:extLst>
                </a:gridCol>
                <a:gridCol w="576609">
                  <a:extLst>
                    <a:ext uri="{9D8B030D-6E8A-4147-A177-3AD203B41FA5}">
                      <a16:colId xmlns:a16="http://schemas.microsoft.com/office/drawing/2014/main" val="2863125598"/>
                    </a:ext>
                  </a:extLst>
                </a:gridCol>
                <a:gridCol w="576609">
                  <a:extLst>
                    <a:ext uri="{9D8B030D-6E8A-4147-A177-3AD203B41FA5}">
                      <a16:colId xmlns:a16="http://schemas.microsoft.com/office/drawing/2014/main" val="4069958658"/>
                    </a:ext>
                  </a:extLst>
                </a:gridCol>
                <a:gridCol w="576609">
                  <a:extLst>
                    <a:ext uri="{9D8B030D-6E8A-4147-A177-3AD203B41FA5}">
                      <a16:colId xmlns:a16="http://schemas.microsoft.com/office/drawing/2014/main" val="162220279"/>
                    </a:ext>
                  </a:extLst>
                </a:gridCol>
                <a:gridCol w="576609">
                  <a:extLst>
                    <a:ext uri="{9D8B030D-6E8A-4147-A177-3AD203B41FA5}">
                      <a16:colId xmlns:a16="http://schemas.microsoft.com/office/drawing/2014/main" val="2376629528"/>
                    </a:ext>
                  </a:extLst>
                </a:gridCol>
              </a:tblGrid>
              <a:tr h="236050">
                <a:tc>
                  <a:txBody>
                    <a:bodyPr/>
                    <a:lstStyle/>
                    <a:p>
                      <a:r>
                        <a:rPr lang="fr-FR" sz="1000" dirty="0" smtClean="0"/>
                        <a:t>Indicateurs</a:t>
                      </a:r>
                      <a:endParaRPr lang="fr-FR" sz="1000" dirty="0"/>
                    </a:p>
                  </a:txBody>
                  <a:tcPr/>
                </a:tc>
                <a:tc>
                  <a:txBody>
                    <a:bodyPr/>
                    <a:lstStyle/>
                    <a:p>
                      <a:pPr algn="ctr"/>
                      <a:r>
                        <a:rPr lang="fr-FR" sz="900" dirty="0" smtClean="0"/>
                        <a:t>75</a:t>
                      </a:r>
                      <a:endParaRPr lang="fr-FR" sz="900" dirty="0"/>
                    </a:p>
                  </a:txBody>
                  <a:tcPr/>
                </a:tc>
                <a:tc>
                  <a:txBody>
                    <a:bodyPr/>
                    <a:lstStyle/>
                    <a:p>
                      <a:pPr algn="ctr"/>
                      <a:r>
                        <a:rPr lang="fr-FR" sz="900" dirty="0" smtClean="0"/>
                        <a:t>77</a:t>
                      </a:r>
                      <a:endParaRPr lang="fr-FR" sz="900" dirty="0"/>
                    </a:p>
                  </a:txBody>
                  <a:tcPr/>
                </a:tc>
                <a:tc>
                  <a:txBody>
                    <a:bodyPr/>
                    <a:lstStyle/>
                    <a:p>
                      <a:pPr algn="ctr"/>
                      <a:r>
                        <a:rPr lang="fr-FR" sz="900" dirty="0" smtClean="0"/>
                        <a:t>78</a:t>
                      </a:r>
                      <a:endParaRPr lang="fr-FR" sz="900" dirty="0"/>
                    </a:p>
                  </a:txBody>
                  <a:tcPr/>
                </a:tc>
                <a:tc>
                  <a:txBody>
                    <a:bodyPr/>
                    <a:lstStyle/>
                    <a:p>
                      <a:pPr algn="ctr"/>
                      <a:r>
                        <a:rPr lang="fr-FR" sz="900" dirty="0" smtClean="0"/>
                        <a:t>91</a:t>
                      </a:r>
                      <a:endParaRPr lang="fr-FR" sz="900" dirty="0"/>
                    </a:p>
                  </a:txBody>
                  <a:tcPr/>
                </a:tc>
                <a:tc>
                  <a:txBody>
                    <a:bodyPr/>
                    <a:lstStyle/>
                    <a:p>
                      <a:pPr algn="ctr"/>
                      <a:r>
                        <a:rPr lang="fr-FR" sz="900" dirty="0" smtClean="0"/>
                        <a:t>92</a:t>
                      </a:r>
                      <a:endParaRPr lang="fr-FR" sz="900" dirty="0"/>
                    </a:p>
                  </a:txBody>
                  <a:tcPr/>
                </a:tc>
                <a:tc>
                  <a:txBody>
                    <a:bodyPr/>
                    <a:lstStyle/>
                    <a:p>
                      <a:pPr algn="ctr"/>
                      <a:r>
                        <a:rPr lang="fr-FR" sz="900" dirty="0" smtClean="0"/>
                        <a:t>93</a:t>
                      </a:r>
                      <a:endParaRPr lang="fr-FR" sz="900" dirty="0"/>
                    </a:p>
                  </a:txBody>
                  <a:tcPr/>
                </a:tc>
                <a:tc>
                  <a:txBody>
                    <a:bodyPr/>
                    <a:lstStyle/>
                    <a:p>
                      <a:pPr algn="ctr"/>
                      <a:r>
                        <a:rPr lang="fr-FR" sz="900" dirty="0" smtClean="0"/>
                        <a:t>94</a:t>
                      </a:r>
                      <a:endParaRPr lang="fr-FR" sz="900" dirty="0"/>
                    </a:p>
                  </a:txBody>
                  <a:tcPr/>
                </a:tc>
                <a:tc>
                  <a:txBody>
                    <a:bodyPr/>
                    <a:lstStyle/>
                    <a:p>
                      <a:pPr algn="ctr"/>
                      <a:r>
                        <a:rPr lang="fr-FR" sz="900" dirty="0" smtClean="0"/>
                        <a:t>95</a:t>
                      </a:r>
                      <a:endParaRPr lang="fr-FR" sz="900" dirty="0"/>
                    </a:p>
                  </a:txBody>
                  <a:tcPr/>
                </a:tc>
                <a:tc>
                  <a:txBody>
                    <a:bodyPr/>
                    <a:lstStyle/>
                    <a:p>
                      <a:pPr algn="ctr"/>
                      <a:r>
                        <a:rPr lang="fr-FR" sz="900" dirty="0" smtClean="0"/>
                        <a:t>IDF</a:t>
                      </a:r>
                      <a:endParaRPr lang="fr-FR" sz="900" dirty="0"/>
                    </a:p>
                  </a:txBody>
                  <a:tcPr/>
                </a:tc>
                <a:tc>
                  <a:txBody>
                    <a:bodyPr/>
                    <a:lstStyle/>
                    <a:p>
                      <a:pPr algn="ctr"/>
                      <a:r>
                        <a:rPr lang="fr-FR" sz="900" dirty="0" smtClean="0"/>
                        <a:t>France</a:t>
                      </a:r>
                      <a:endParaRPr lang="fr-FR" sz="900" dirty="0"/>
                    </a:p>
                  </a:txBody>
                  <a:tcPr/>
                </a:tc>
                <a:extLst>
                  <a:ext uri="{0D108BD9-81ED-4DB2-BD59-A6C34878D82A}">
                    <a16:rowId xmlns:a16="http://schemas.microsoft.com/office/drawing/2014/main" val="1126050498"/>
                  </a:ext>
                </a:extLst>
              </a:tr>
              <a:tr h="221297">
                <a:tc>
                  <a:txBody>
                    <a:bodyPr/>
                    <a:lstStyle/>
                    <a:p>
                      <a:pPr marL="0" indent="0">
                        <a:buFontTx/>
                        <a:buNone/>
                      </a:pPr>
                      <a:r>
                        <a:rPr lang="fr-FR" sz="900" b="1" dirty="0" smtClean="0">
                          <a:solidFill>
                            <a:schemeClr val="tx1"/>
                          </a:solidFill>
                        </a:rPr>
                        <a:t>IDH2</a:t>
                      </a:r>
                    </a:p>
                  </a:txBody>
                  <a:tcPr/>
                </a:tc>
                <a:tc>
                  <a:txBody>
                    <a:bodyPr/>
                    <a:lstStyle/>
                    <a:p>
                      <a:pPr marL="0" indent="0" algn="ctr">
                        <a:buFontTx/>
                        <a:buNone/>
                      </a:pPr>
                      <a:r>
                        <a:rPr lang="fr-FR" sz="900" i="0" dirty="0" smtClean="0">
                          <a:solidFill>
                            <a:schemeClr val="tx1"/>
                          </a:solidFill>
                        </a:rPr>
                        <a:t>0,64</a:t>
                      </a:r>
                    </a:p>
                  </a:txBody>
                  <a:tcPr anchor="ctr"/>
                </a:tc>
                <a:tc>
                  <a:txBody>
                    <a:bodyPr/>
                    <a:lstStyle/>
                    <a:p>
                      <a:pPr marL="0" indent="0" algn="ctr">
                        <a:buFontTx/>
                        <a:buNone/>
                      </a:pPr>
                      <a:r>
                        <a:rPr lang="fr-FR" sz="900" i="0" dirty="0" smtClean="0">
                          <a:solidFill>
                            <a:schemeClr val="tx1"/>
                          </a:solidFill>
                        </a:rPr>
                        <a:t>0,54</a:t>
                      </a:r>
                    </a:p>
                  </a:txBody>
                  <a:tcPr anchor="ctr">
                    <a:solidFill>
                      <a:schemeClr val="accent4">
                        <a:lumMod val="20000"/>
                        <a:lumOff val="80000"/>
                      </a:schemeClr>
                    </a:solidFill>
                  </a:tcPr>
                </a:tc>
                <a:tc>
                  <a:txBody>
                    <a:bodyPr/>
                    <a:lstStyle/>
                    <a:p>
                      <a:pPr marL="0" indent="0" algn="ctr">
                        <a:buFontTx/>
                        <a:buNone/>
                      </a:pPr>
                      <a:r>
                        <a:rPr lang="fr-FR" sz="900" i="0" dirty="0" smtClean="0">
                          <a:solidFill>
                            <a:schemeClr val="tx1"/>
                          </a:solidFill>
                        </a:rPr>
                        <a:t>0,63</a:t>
                      </a:r>
                    </a:p>
                  </a:txBody>
                  <a:tcPr anchor="ctr"/>
                </a:tc>
                <a:tc>
                  <a:txBody>
                    <a:bodyPr/>
                    <a:lstStyle/>
                    <a:p>
                      <a:pPr marL="0" indent="0" algn="ctr">
                        <a:buFontTx/>
                        <a:buNone/>
                      </a:pPr>
                      <a:r>
                        <a:rPr lang="fr-FR" sz="900" i="0" dirty="0" smtClean="0">
                          <a:solidFill>
                            <a:schemeClr val="tx1"/>
                          </a:solidFill>
                        </a:rPr>
                        <a:t>0,59</a:t>
                      </a:r>
                    </a:p>
                  </a:txBody>
                  <a:tcPr anchor="ctr"/>
                </a:tc>
                <a:tc>
                  <a:txBody>
                    <a:bodyPr/>
                    <a:lstStyle/>
                    <a:p>
                      <a:pPr marL="0" indent="0" algn="ctr">
                        <a:buFontTx/>
                        <a:buNone/>
                      </a:pPr>
                      <a:r>
                        <a:rPr lang="fr-FR" sz="900" i="0" dirty="0" smtClean="0">
                          <a:solidFill>
                            <a:schemeClr val="tx1"/>
                          </a:solidFill>
                        </a:rPr>
                        <a:t>0,64</a:t>
                      </a:r>
                    </a:p>
                  </a:txBody>
                  <a:tcPr anchor="ctr"/>
                </a:tc>
                <a:tc>
                  <a:txBody>
                    <a:bodyPr/>
                    <a:lstStyle/>
                    <a:p>
                      <a:pPr marL="0" indent="0" algn="ctr">
                        <a:buFontTx/>
                        <a:buNone/>
                      </a:pPr>
                      <a:r>
                        <a:rPr lang="fr-FR" sz="900" i="0" dirty="0" smtClean="0">
                          <a:solidFill>
                            <a:schemeClr val="tx1"/>
                          </a:solidFill>
                        </a:rPr>
                        <a:t>0,39</a:t>
                      </a:r>
                    </a:p>
                  </a:txBody>
                  <a:tcPr anchor="ctr">
                    <a:solidFill>
                      <a:schemeClr val="accent4">
                        <a:lumMod val="60000"/>
                        <a:lumOff val="40000"/>
                      </a:schemeClr>
                    </a:solidFill>
                  </a:tcPr>
                </a:tc>
                <a:tc>
                  <a:txBody>
                    <a:bodyPr/>
                    <a:lstStyle/>
                    <a:p>
                      <a:pPr marL="0" indent="0" algn="ctr">
                        <a:buFontTx/>
                        <a:buNone/>
                      </a:pPr>
                      <a:r>
                        <a:rPr lang="fr-FR" sz="900" i="0" dirty="0" smtClean="0">
                          <a:solidFill>
                            <a:schemeClr val="tx1"/>
                          </a:solidFill>
                        </a:rPr>
                        <a:t>0,56</a:t>
                      </a:r>
                    </a:p>
                  </a:txBody>
                  <a:tcPr anchor="ctr"/>
                </a:tc>
                <a:tc>
                  <a:txBody>
                    <a:bodyPr/>
                    <a:lstStyle/>
                    <a:p>
                      <a:pPr marL="0" indent="0" algn="ctr">
                        <a:buFontTx/>
                        <a:buNone/>
                      </a:pPr>
                      <a:r>
                        <a:rPr lang="fr-FR" sz="900" i="0" dirty="0" smtClean="0">
                          <a:solidFill>
                            <a:schemeClr val="tx1"/>
                          </a:solidFill>
                        </a:rPr>
                        <a:t>0,52</a:t>
                      </a:r>
                    </a:p>
                  </a:txBody>
                  <a:tcPr anchor="ctr">
                    <a:solidFill>
                      <a:schemeClr val="accent4">
                        <a:lumMod val="40000"/>
                        <a:lumOff val="60000"/>
                      </a:schemeClr>
                    </a:solidFill>
                  </a:tcPr>
                </a:tc>
                <a:tc>
                  <a:txBody>
                    <a:bodyPr/>
                    <a:lstStyle/>
                    <a:p>
                      <a:pPr marL="0" indent="0" algn="ctr">
                        <a:buFontTx/>
                        <a:buNone/>
                      </a:pPr>
                      <a:r>
                        <a:rPr lang="fr-FR" sz="900" b="1" i="0" dirty="0" smtClean="0">
                          <a:solidFill>
                            <a:schemeClr val="tx1"/>
                          </a:solidFill>
                        </a:rPr>
                        <a:t>0,57</a:t>
                      </a:r>
                    </a:p>
                  </a:txBody>
                  <a:tcPr anchor="ctr">
                    <a:solidFill>
                      <a:schemeClr val="accent2">
                        <a:lumMod val="20000"/>
                        <a:lumOff val="80000"/>
                      </a:schemeClr>
                    </a:solidFill>
                  </a:tcPr>
                </a:tc>
                <a:tc>
                  <a:txBody>
                    <a:bodyPr/>
                    <a:lstStyle/>
                    <a:p>
                      <a:pPr marL="0" indent="0" algn="ctr">
                        <a:buFontTx/>
                        <a:buNone/>
                      </a:pPr>
                      <a:endParaRPr lang="fr-FR" sz="800" dirty="0" smtClean="0">
                        <a:solidFill>
                          <a:schemeClr val="tx1"/>
                        </a:solidFill>
                      </a:endParaRPr>
                    </a:p>
                  </a:txBody>
                  <a:tcPr/>
                </a:tc>
                <a:extLst>
                  <a:ext uri="{0D108BD9-81ED-4DB2-BD59-A6C34878D82A}">
                    <a16:rowId xmlns:a16="http://schemas.microsoft.com/office/drawing/2014/main" val="1547070085"/>
                  </a:ext>
                </a:extLst>
              </a:tr>
              <a:tr h="221297">
                <a:tc>
                  <a:txBody>
                    <a:bodyPr/>
                    <a:lstStyle/>
                    <a:p>
                      <a:pPr marL="0" indent="0" algn="l">
                        <a:buFontTx/>
                        <a:buNone/>
                      </a:pPr>
                      <a:r>
                        <a:rPr lang="fr-FR" sz="900" b="1" dirty="0" smtClean="0"/>
                        <a:t>Psychiatrie générale</a:t>
                      </a:r>
                      <a:endParaRPr lang="fr-FR" sz="900" b="1" dirty="0" smtClean="0">
                        <a:solidFill>
                          <a:schemeClr val="tx1"/>
                        </a:solidFill>
                      </a:endParaRPr>
                    </a:p>
                  </a:txBody>
                  <a:tcPr>
                    <a:solidFill>
                      <a:schemeClr val="bg1"/>
                    </a:solidFill>
                  </a:tcPr>
                </a:tc>
                <a:tc>
                  <a:txBody>
                    <a:bodyPr/>
                    <a:lstStyle/>
                    <a:p>
                      <a:pPr marL="0" indent="0" algn="ctr">
                        <a:buFontTx/>
                        <a:buNone/>
                      </a:pPr>
                      <a:endParaRPr lang="fr-FR" sz="800" dirty="0" smtClean="0">
                        <a:solidFill>
                          <a:schemeClr val="tx1"/>
                        </a:solidFill>
                      </a:endParaRPr>
                    </a:p>
                  </a:txBody>
                  <a:tcPr>
                    <a:solidFill>
                      <a:schemeClr val="bg1"/>
                    </a:solidFill>
                  </a:tcPr>
                </a:tc>
                <a:tc>
                  <a:txBody>
                    <a:bodyPr/>
                    <a:lstStyle/>
                    <a:p>
                      <a:pPr marL="0" indent="0" algn="ctr">
                        <a:buFontTx/>
                        <a:buNone/>
                      </a:pPr>
                      <a:endParaRPr lang="fr-FR" sz="800" dirty="0" smtClean="0">
                        <a:solidFill>
                          <a:schemeClr val="tx1"/>
                        </a:solidFill>
                      </a:endParaRPr>
                    </a:p>
                  </a:txBody>
                  <a:tcPr>
                    <a:solidFill>
                      <a:schemeClr val="bg1"/>
                    </a:solidFill>
                  </a:tcPr>
                </a:tc>
                <a:tc>
                  <a:txBody>
                    <a:bodyPr/>
                    <a:lstStyle/>
                    <a:p>
                      <a:pPr marL="0" indent="0" algn="ctr">
                        <a:buFontTx/>
                        <a:buNone/>
                      </a:pPr>
                      <a:endParaRPr lang="fr-FR" sz="800" dirty="0" smtClean="0">
                        <a:solidFill>
                          <a:schemeClr val="tx1"/>
                        </a:solidFill>
                      </a:endParaRPr>
                    </a:p>
                  </a:txBody>
                  <a:tcPr>
                    <a:solidFill>
                      <a:schemeClr val="bg1"/>
                    </a:solidFill>
                  </a:tcPr>
                </a:tc>
                <a:tc>
                  <a:txBody>
                    <a:bodyPr/>
                    <a:lstStyle/>
                    <a:p>
                      <a:pPr marL="0" indent="0" algn="ctr">
                        <a:buFontTx/>
                        <a:buNone/>
                      </a:pPr>
                      <a:endParaRPr lang="fr-FR" sz="800" dirty="0" smtClean="0">
                        <a:solidFill>
                          <a:schemeClr val="tx1"/>
                        </a:solidFill>
                      </a:endParaRPr>
                    </a:p>
                  </a:txBody>
                  <a:tcPr>
                    <a:solidFill>
                      <a:schemeClr val="bg1"/>
                    </a:solidFill>
                  </a:tcPr>
                </a:tc>
                <a:tc>
                  <a:txBody>
                    <a:bodyPr/>
                    <a:lstStyle/>
                    <a:p>
                      <a:pPr marL="0" indent="0" algn="ctr">
                        <a:buFontTx/>
                        <a:buNone/>
                      </a:pPr>
                      <a:endParaRPr lang="fr-FR" sz="800" dirty="0" smtClean="0">
                        <a:solidFill>
                          <a:schemeClr val="tx1"/>
                        </a:solidFill>
                      </a:endParaRPr>
                    </a:p>
                  </a:txBody>
                  <a:tcPr>
                    <a:solidFill>
                      <a:schemeClr val="bg1"/>
                    </a:solidFill>
                  </a:tcPr>
                </a:tc>
                <a:tc>
                  <a:txBody>
                    <a:bodyPr/>
                    <a:lstStyle/>
                    <a:p>
                      <a:pPr marL="0" indent="0" algn="ctr">
                        <a:buFontTx/>
                        <a:buNone/>
                      </a:pPr>
                      <a:endParaRPr lang="fr-FR" sz="800" dirty="0" smtClean="0">
                        <a:solidFill>
                          <a:schemeClr val="tx1"/>
                        </a:solidFill>
                      </a:endParaRPr>
                    </a:p>
                  </a:txBody>
                  <a:tcPr>
                    <a:solidFill>
                      <a:schemeClr val="bg1"/>
                    </a:solidFill>
                  </a:tcPr>
                </a:tc>
                <a:tc>
                  <a:txBody>
                    <a:bodyPr/>
                    <a:lstStyle/>
                    <a:p>
                      <a:pPr marL="0" indent="0" algn="ctr">
                        <a:buFontTx/>
                        <a:buNone/>
                      </a:pPr>
                      <a:endParaRPr lang="fr-FR" sz="800" dirty="0" smtClean="0">
                        <a:solidFill>
                          <a:schemeClr val="tx1"/>
                        </a:solidFill>
                      </a:endParaRPr>
                    </a:p>
                  </a:txBody>
                  <a:tcPr>
                    <a:solidFill>
                      <a:schemeClr val="bg1"/>
                    </a:solidFill>
                  </a:tcPr>
                </a:tc>
                <a:tc>
                  <a:txBody>
                    <a:bodyPr/>
                    <a:lstStyle/>
                    <a:p>
                      <a:pPr marL="0" indent="0" algn="ctr">
                        <a:buFontTx/>
                        <a:buNone/>
                      </a:pPr>
                      <a:endParaRPr lang="fr-FR" sz="800" dirty="0" smtClean="0">
                        <a:solidFill>
                          <a:schemeClr val="tx1"/>
                        </a:solidFill>
                      </a:endParaRPr>
                    </a:p>
                  </a:txBody>
                  <a:tcPr>
                    <a:solidFill>
                      <a:schemeClr val="bg1"/>
                    </a:solidFill>
                  </a:tcPr>
                </a:tc>
                <a:tc>
                  <a:txBody>
                    <a:bodyPr/>
                    <a:lstStyle/>
                    <a:p>
                      <a:pPr marL="0" indent="0" algn="ctr">
                        <a:buFontTx/>
                        <a:buNone/>
                      </a:pPr>
                      <a:endParaRPr lang="fr-FR" sz="800" b="1" dirty="0" smtClean="0">
                        <a:solidFill>
                          <a:schemeClr val="tx1"/>
                        </a:solidFill>
                      </a:endParaRPr>
                    </a:p>
                  </a:txBody>
                  <a:tcPr>
                    <a:solidFill>
                      <a:schemeClr val="bg1"/>
                    </a:solidFill>
                  </a:tcPr>
                </a:tc>
                <a:tc>
                  <a:txBody>
                    <a:bodyPr/>
                    <a:lstStyle/>
                    <a:p>
                      <a:pPr marL="0" indent="0" algn="ctr">
                        <a:buFontTx/>
                        <a:buNone/>
                      </a:pPr>
                      <a:endParaRPr lang="fr-FR" sz="800" dirty="0" smtClean="0">
                        <a:solidFill>
                          <a:schemeClr val="tx1"/>
                        </a:solidFill>
                      </a:endParaRPr>
                    </a:p>
                  </a:txBody>
                  <a:tcPr>
                    <a:solidFill>
                      <a:schemeClr val="bg1"/>
                    </a:solidFill>
                  </a:tcPr>
                </a:tc>
                <a:extLst>
                  <a:ext uri="{0D108BD9-81ED-4DB2-BD59-A6C34878D82A}">
                    <a16:rowId xmlns:a16="http://schemas.microsoft.com/office/drawing/2014/main" val="3420752288"/>
                  </a:ext>
                </a:extLst>
              </a:tr>
              <a:tr h="354075">
                <a:tc>
                  <a:txBody>
                    <a:bodyPr/>
                    <a:lstStyle/>
                    <a:p>
                      <a:pPr marL="0" indent="0" algn="l">
                        <a:buFontTx/>
                        <a:buNone/>
                      </a:pPr>
                      <a:r>
                        <a:rPr lang="fr-FR" sz="900" dirty="0" smtClean="0"/>
                        <a:t>Densité de lits</a:t>
                      </a:r>
                      <a:r>
                        <a:rPr lang="fr-FR" sz="900" baseline="0" dirty="0" smtClean="0"/>
                        <a:t> temps plein – tous </a:t>
                      </a:r>
                      <a:r>
                        <a:rPr lang="fr-FR" sz="900" baseline="0" dirty="0" err="1" smtClean="0"/>
                        <a:t>étab</a:t>
                      </a:r>
                      <a:r>
                        <a:rPr lang="fr-FR" sz="900" baseline="0" dirty="0" smtClean="0"/>
                        <a:t>.</a:t>
                      </a:r>
                    </a:p>
                    <a:p>
                      <a:pPr marL="0" indent="0" algn="l">
                        <a:buFontTx/>
                        <a:buNone/>
                      </a:pPr>
                      <a:r>
                        <a:rPr lang="fr-FR" sz="900" baseline="0" dirty="0" smtClean="0"/>
                        <a:t> (pour 100 000 habitants de 16 ans et plus)</a:t>
                      </a:r>
                      <a:endParaRPr lang="fr-FR" sz="900" i="1" dirty="0" smtClean="0">
                        <a:solidFill>
                          <a:schemeClr val="tx1"/>
                        </a:solidFill>
                      </a:endParaRPr>
                    </a:p>
                  </a:txBody>
                  <a:tcPr/>
                </a:tc>
                <a:tc>
                  <a:txBody>
                    <a:bodyPr/>
                    <a:lstStyle/>
                    <a:p>
                      <a:pPr marL="0" indent="0" algn="ctr">
                        <a:buFontTx/>
                        <a:buNone/>
                      </a:pPr>
                      <a:r>
                        <a:rPr lang="fr-FR" sz="1000" i="0" dirty="0" smtClean="0">
                          <a:solidFill>
                            <a:schemeClr val="tx1"/>
                          </a:solidFill>
                        </a:rPr>
                        <a:t>108,4</a:t>
                      </a:r>
                    </a:p>
                  </a:txBody>
                  <a:tcPr anchor="ctr"/>
                </a:tc>
                <a:tc>
                  <a:txBody>
                    <a:bodyPr/>
                    <a:lstStyle/>
                    <a:p>
                      <a:pPr marL="0" indent="0" algn="ctr">
                        <a:buFontTx/>
                        <a:buNone/>
                      </a:pPr>
                      <a:r>
                        <a:rPr lang="fr-FR" sz="1000" i="0" dirty="0" smtClean="0">
                          <a:solidFill>
                            <a:schemeClr val="tx1"/>
                          </a:solidFill>
                        </a:rPr>
                        <a:t>73,9</a:t>
                      </a:r>
                    </a:p>
                  </a:txBody>
                  <a:tcPr anchor="ctr">
                    <a:solidFill>
                      <a:schemeClr val="accent4">
                        <a:lumMod val="20000"/>
                        <a:lumOff val="80000"/>
                      </a:schemeClr>
                    </a:solidFill>
                  </a:tcPr>
                </a:tc>
                <a:tc>
                  <a:txBody>
                    <a:bodyPr/>
                    <a:lstStyle/>
                    <a:p>
                      <a:pPr marL="0" indent="0" algn="ctr">
                        <a:buFontTx/>
                        <a:buNone/>
                      </a:pPr>
                      <a:r>
                        <a:rPr lang="fr-FR" sz="1000" i="0" dirty="0" smtClean="0">
                          <a:solidFill>
                            <a:schemeClr val="tx1"/>
                          </a:solidFill>
                        </a:rPr>
                        <a:t>76,2</a:t>
                      </a:r>
                    </a:p>
                  </a:txBody>
                  <a:tcPr anchor="ctr"/>
                </a:tc>
                <a:tc>
                  <a:txBody>
                    <a:bodyPr/>
                    <a:lstStyle/>
                    <a:p>
                      <a:pPr marL="0" indent="0" algn="ctr">
                        <a:buFontTx/>
                        <a:buNone/>
                      </a:pPr>
                      <a:r>
                        <a:rPr lang="fr-FR" sz="1000" i="0" dirty="0" smtClean="0">
                          <a:solidFill>
                            <a:schemeClr val="tx1"/>
                          </a:solidFill>
                        </a:rPr>
                        <a:t>94,7</a:t>
                      </a:r>
                    </a:p>
                  </a:txBody>
                  <a:tcPr anchor="ctr"/>
                </a:tc>
                <a:tc>
                  <a:txBody>
                    <a:bodyPr/>
                    <a:lstStyle/>
                    <a:p>
                      <a:pPr marL="0" indent="0" algn="ctr">
                        <a:buFontTx/>
                        <a:buNone/>
                      </a:pPr>
                      <a:r>
                        <a:rPr lang="fr-FR" sz="1000" i="0" dirty="0" smtClean="0">
                          <a:solidFill>
                            <a:schemeClr val="tx1"/>
                          </a:solidFill>
                        </a:rPr>
                        <a:t>73,7</a:t>
                      </a:r>
                    </a:p>
                  </a:txBody>
                  <a:tcPr anchor="ctr">
                    <a:solidFill>
                      <a:schemeClr val="accent4">
                        <a:lumMod val="40000"/>
                        <a:lumOff val="60000"/>
                      </a:schemeClr>
                    </a:solidFill>
                  </a:tcPr>
                </a:tc>
                <a:tc>
                  <a:txBody>
                    <a:bodyPr/>
                    <a:lstStyle/>
                    <a:p>
                      <a:pPr marL="0" indent="0" algn="ctr">
                        <a:buFontTx/>
                        <a:buNone/>
                      </a:pPr>
                      <a:r>
                        <a:rPr lang="fr-FR" sz="1000" dirty="0" smtClean="0"/>
                        <a:t>59,5</a:t>
                      </a:r>
                      <a:endParaRPr lang="fr-FR" sz="1000" i="0" dirty="0" smtClean="0">
                        <a:solidFill>
                          <a:schemeClr val="tx1"/>
                        </a:solidFill>
                      </a:endParaRPr>
                    </a:p>
                  </a:txBody>
                  <a:tcPr anchor="ctr">
                    <a:solidFill>
                      <a:schemeClr val="accent4">
                        <a:lumMod val="60000"/>
                        <a:lumOff val="40000"/>
                      </a:schemeClr>
                    </a:solidFill>
                  </a:tcPr>
                </a:tc>
                <a:tc>
                  <a:txBody>
                    <a:bodyPr/>
                    <a:lstStyle/>
                    <a:p>
                      <a:pPr marL="0" indent="0" algn="ctr">
                        <a:buFontTx/>
                        <a:buNone/>
                      </a:pPr>
                      <a:r>
                        <a:rPr lang="fr-FR" sz="1000" i="0" dirty="0" smtClean="0">
                          <a:solidFill>
                            <a:schemeClr val="tx1"/>
                          </a:solidFill>
                        </a:rPr>
                        <a:t>103,8</a:t>
                      </a:r>
                    </a:p>
                  </a:txBody>
                  <a:tcPr anchor="ctr"/>
                </a:tc>
                <a:tc>
                  <a:txBody>
                    <a:bodyPr/>
                    <a:lstStyle/>
                    <a:p>
                      <a:pPr marL="0" indent="0" algn="ctr">
                        <a:buFontTx/>
                        <a:buNone/>
                      </a:pPr>
                      <a:r>
                        <a:rPr lang="fr-FR" sz="1000" i="0" dirty="0" smtClean="0">
                          <a:solidFill>
                            <a:schemeClr val="tx1"/>
                          </a:solidFill>
                        </a:rPr>
                        <a:t>112,7</a:t>
                      </a:r>
                    </a:p>
                  </a:txBody>
                  <a:tcPr anchor="ctr"/>
                </a:tc>
                <a:tc>
                  <a:txBody>
                    <a:bodyPr/>
                    <a:lstStyle/>
                    <a:p>
                      <a:pPr marL="0" indent="0" algn="ctr">
                        <a:buFontTx/>
                        <a:buNone/>
                      </a:pPr>
                      <a:r>
                        <a:rPr lang="fr-FR" sz="1000" b="1" dirty="0" smtClean="0">
                          <a:solidFill>
                            <a:srgbClr val="FF0000"/>
                          </a:solidFill>
                        </a:rPr>
                        <a:t>88,5</a:t>
                      </a:r>
                      <a:endParaRPr lang="fr-FR" sz="1000" b="1" i="0" dirty="0" smtClean="0">
                        <a:solidFill>
                          <a:srgbClr val="FF0000"/>
                        </a:solidFill>
                      </a:endParaRPr>
                    </a:p>
                  </a:txBody>
                  <a:tcPr anchor="ctr">
                    <a:solidFill>
                      <a:schemeClr val="accent2">
                        <a:lumMod val="20000"/>
                        <a:lumOff val="80000"/>
                      </a:schemeClr>
                    </a:solidFill>
                  </a:tcPr>
                </a:tc>
                <a:tc>
                  <a:txBody>
                    <a:bodyPr/>
                    <a:lstStyle/>
                    <a:p>
                      <a:pPr marL="0" indent="0" algn="ctr">
                        <a:buFontTx/>
                        <a:buNone/>
                      </a:pPr>
                      <a:r>
                        <a:rPr lang="fr-FR" sz="1000" dirty="0" smtClean="0"/>
                        <a:t>103,2</a:t>
                      </a:r>
                      <a:endParaRPr lang="fr-FR" sz="1000" i="0" dirty="0" smtClean="0">
                        <a:solidFill>
                          <a:schemeClr val="tx1"/>
                        </a:solidFill>
                      </a:endParaRPr>
                    </a:p>
                  </a:txBody>
                  <a:tcPr anchor="ctr"/>
                </a:tc>
                <a:extLst>
                  <a:ext uri="{0D108BD9-81ED-4DB2-BD59-A6C34878D82A}">
                    <a16:rowId xmlns:a16="http://schemas.microsoft.com/office/drawing/2014/main" val="4248534679"/>
                  </a:ext>
                </a:extLst>
              </a:tr>
              <a:tr h="3540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900" dirty="0" smtClean="0"/>
                        <a:t>Densité de places temps partiel – tous </a:t>
                      </a:r>
                      <a:r>
                        <a:rPr lang="fr-FR" sz="900" dirty="0" err="1" smtClean="0"/>
                        <a:t>étab</a:t>
                      </a:r>
                      <a:r>
                        <a:rPr lang="fr-FR" sz="900" dirty="0" smtClean="0"/>
                        <a:t>. </a:t>
                      </a:r>
                      <a:r>
                        <a:rPr lang="fr-FR" sz="900" baseline="0" dirty="0" smtClean="0"/>
                        <a:t> </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900" baseline="0" dirty="0" smtClean="0"/>
                        <a:t>(pour 100 000 habitants de 16 ans et plus)</a:t>
                      </a:r>
                      <a:endParaRPr lang="fr-FR" sz="900" i="1" dirty="0" smtClean="0">
                        <a:solidFill>
                          <a:schemeClr val="tx1"/>
                        </a:solidFill>
                      </a:endParaRPr>
                    </a:p>
                  </a:txBody>
                  <a:tcPr/>
                </a:tc>
                <a:tc>
                  <a:txBody>
                    <a:bodyPr/>
                    <a:lstStyle/>
                    <a:p>
                      <a:pPr marL="0" indent="0" algn="ctr">
                        <a:buFontTx/>
                        <a:buNone/>
                      </a:pPr>
                      <a:r>
                        <a:rPr lang="fr-FR" sz="1000" i="0" dirty="0" smtClean="0">
                          <a:solidFill>
                            <a:schemeClr val="tx1"/>
                          </a:solidFill>
                        </a:rPr>
                        <a:t>78,5</a:t>
                      </a:r>
                    </a:p>
                  </a:txBody>
                  <a:tcPr anchor="ctr"/>
                </a:tc>
                <a:tc>
                  <a:txBody>
                    <a:bodyPr/>
                    <a:lstStyle/>
                    <a:p>
                      <a:pPr marL="0" indent="0" algn="ctr">
                        <a:buFontTx/>
                        <a:buNone/>
                      </a:pPr>
                      <a:r>
                        <a:rPr lang="fr-FR" sz="1000" i="0" dirty="0" smtClean="0">
                          <a:solidFill>
                            <a:schemeClr val="tx1"/>
                          </a:solidFill>
                        </a:rPr>
                        <a:t>18,3</a:t>
                      </a:r>
                    </a:p>
                  </a:txBody>
                  <a:tcPr anchor="ctr">
                    <a:solidFill>
                      <a:schemeClr val="accent4">
                        <a:lumMod val="40000"/>
                        <a:lumOff val="60000"/>
                      </a:schemeClr>
                    </a:solidFill>
                  </a:tcPr>
                </a:tc>
                <a:tc>
                  <a:txBody>
                    <a:bodyPr/>
                    <a:lstStyle/>
                    <a:p>
                      <a:pPr marL="0" indent="0" algn="ctr">
                        <a:buFontTx/>
                        <a:buNone/>
                      </a:pPr>
                      <a:r>
                        <a:rPr lang="fr-FR" sz="1000" i="0" dirty="0" smtClean="0">
                          <a:solidFill>
                            <a:schemeClr val="tx1"/>
                          </a:solidFill>
                        </a:rPr>
                        <a:t>22,9</a:t>
                      </a:r>
                    </a:p>
                  </a:txBody>
                  <a:tcPr anchor="ctr">
                    <a:solidFill>
                      <a:schemeClr val="accent4">
                        <a:lumMod val="20000"/>
                        <a:lumOff val="80000"/>
                      </a:schemeClr>
                    </a:solidFill>
                  </a:tcPr>
                </a:tc>
                <a:tc>
                  <a:txBody>
                    <a:bodyPr/>
                    <a:lstStyle/>
                    <a:p>
                      <a:pPr marL="0" indent="0" algn="ctr">
                        <a:buFontTx/>
                        <a:buNone/>
                      </a:pPr>
                      <a:r>
                        <a:rPr lang="fr-FR" sz="1000" i="0" dirty="0" smtClean="0">
                          <a:solidFill>
                            <a:schemeClr val="tx1"/>
                          </a:solidFill>
                        </a:rPr>
                        <a:t>12,9</a:t>
                      </a:r>
                    </a:p>
                  </a:txBody>
                  <a:tcPr anchor="ctr">
                    <a:solidFill>
                      <a:schemeClr val="accent4">
                        <a:lumMod val="60000"/>
                        <a:lumOff val="40000"/>
                      </a:schemeClr>
                    </a:solidFill>
                  </a:tcPr>
                </a:tc>
                <a:tc>
                  <a:txBody>
                    <a:bodyPr/>
                    <a:lstStyle/>
                    <a:p>
                      <a:pPr marL="0" indent="0" algn="ctr">
                        <a:buFontTx/>
                        <a:buNone/>
                      </a:pPr>
                      <a:r>
                        <a:rPr lang="fr-FR" sz="1000" i="0" dirty="0" smtClean="0">
                          <a:solidFill>
                            <a:schemeClr val="tx1"/>
                          </a:solidFill>
                        </a:rPr>
                        <a:t>42,9</a:t>
                      </a:r>
                    </a:p>
                  </a:txBody>
                  <a:tcPr anchor="ctr"/>
                </a:tc>
                <a:tc>
                  <a:txBody>
                    <a:bodyPr/>
                    <a:lstStyle/>
                    <a:p>
                      <a:pPr marL="0" indent="0" algn="ctr">
                        <a:buFontTx/>
                        <a:buNone/>
                      </a:pPr>
                      <a:r>
                        <a:rPr lang="fr-FR" sz="1000" dirty="0" smtClean="0"/>
                        <a:t>27,8</a:t>
                      </a:r>
                      <a:endParaRPr lang="fr-FR" sz="1000" i="0" dirty="0" smtClean="0">
                        <a:solidFill>
                          <a:schemeClr val="tx1"/>
                        </a:solidFill>
                      </a:endParaRPr>
                    </a:p>
                  </a:txBody>
                  <a:tcPr anchor="ctr"/>
                </a:tc>
                <a:tc>
                  <a:txBody>
                    <a:bodyPr/>
                    <a:lstStyle/>
                    <a:p>
                      <a:pPr marL="0" indent="0" algn="ctr">
                        <a:buFontTx/>
                        <a:buNone/>
                      </a:pPr>
                      <a:r>
                        <a:rPr lang="fr-FR" sz="1000" i="0" dirty="0" smtClean="0">
                          <a:solidFill>
                            <a:schemeClr val="tx1"/>
                          </a:solidFill>
                        </a:rPr>
                        <a:t>45,1</a:t>
                      </a:r>
                    </a:p>
                  </a:txBody>
                  <a:tcPr anchor="ctr"/>
                </a:tc>
                <a:tc>
                  <a:txBody>
                    <a:bodyPr/>
                    <a:lstStyle/>
                    <a:p>
                      <a:pPr marL="0" indent="0" algn="ctr">
                        <a:buFontTx/>
                        <a:buNone/>
                      </a:pPr>
                      <a:r>
                        <a:rPr lang="fr-FR" sz="1000" i="0" dirty="0" smtClean="0">
                          <a:solidFill>
                            <a:schemeClr val="tx1"/>
                          </a:solidFill>
                        </a:rPr>
                        <a:t>29,6</a:t>
                      </a:r>
                    </a:p>
                  </a:txBody>
                  <a:tcPr anchor="ctr"/>
                </a:tc>
                <a:tc>
                  <a:txBody>
                    <a:bodyPr/>
                    <a:lstStyle/>
                    <a:p>
                      <a:pPr marL="0" indent="0" algn="ctr">
                        <a:buFontTx/>
                        <a:buNone/>
                      </a:pPr>
                      <a:r>
                        <a:rPr lang="fr-FR" sz="1000" b="1" dirty="0" smtClean="0"/>
                        <a:t>38,9</a:t>
                      </a:r>
                      <a:endParaRPr lang="fr-FR" sz="1000" b="1" i="0" dirty="0" smtClean="0">
                        <a:solidFill>
                          <a:schemeClr val="tx1"/>
                        </a:solidFill>
                      </a:endParaRPr>
                    </a:p>
                  </a:txBody>
                  <a:tcPr anchor="ctr">
                    <a:solidFill>
                      <a:schemeClr val="accent2">
                        <a:lumMod val="20000"/>
                        <a:lumOff val="80000"/>
                      </a:schemeClr>
                    </a:solidFill>
                  </a:tcPr>
                </a:tc>
                <a:tc>
                  <a:txBody>
                    <a:bodyPr/>
                    <a:lstStyle/>
                    <a:p>
                      <a:pPr marL="0" indent="0" algn="ctr">
                        <a:buFontTx/>
                        <a:buNone/>
                      </a:pPr>
                      <a:r>
                        <a:rPr lang="fr-FR" sz="1000" dirty="0" smtClean="0"/>
                        <a:t>37,1</a:t>
                      </a:r>
                      <a:endParaRPr lang="fr-FR" sz="1000" i="0" dirty="0" smtClean="0">
                        <a:solidFill>
                          <a:schemeClr val="tx1"/>
                        </a:solidFill>
                      </a:endParaRPr>
                    </a:p>
                  </a:txBody>
                  <a:tcPr anchor="ctr"/>
                </a:tc>
                <a:extLst>
                  <a:ext uri="{0D108BD9-81ED-4DB2-BD59-A6C34878D82A}">
                    <a16:rowId xmlns:a16="http://schemas.microsoft.com/office/drawing/2014/main" val="3098173805"/>
                  </a:ext>
                </a:extLst>
              </a:tr>
              <a:tr h="354075">
                <a:tc>
                  <a:txBody>
                    <a:bodyPr/>
                    <a:lstStyle/>
                    <a:p>
                      <a:pPr marL="0" lvl="0" indent="0" algn="l">
                        <a:buFontTx/>
                        <a:buNone/>
                      </a:pPr>
                      <a:r>
                        <a:rPr lang="fr-FR" sz="900" dirty="0" smtClean="0"/>
                        <a:t>Offre</a:t>
                      </a:r>
                      <a:r>
                        <a:rPr lang="fr-FR" sz="900" baseline="0" dirty="0" smtClean="0"/>
                        <a:t> ambulatoire (nb de CMP pour 100 000 habitants de 16 ans et plus)</a:t>
                      </a:r>
                      <a:endParaRPr lang="fr-FR" sz="900" i="1" dirty="0" smtClean="0">
                        <a:solidFill>
                          <a:schemeClr val="tx1"/>
                        </a:solidFill>
                      </a:endParaRPr>
                    </a:p>
                  </a:txBody>
                  <a:tcPr/>
                </a:tc>
                <a:tc>
                  <a:txBody>
                    <a:bodyPr/>
                    <a:lstStyle/>
                    <a:p>
                      <a:pPr marL="0" indent="0" algn="ctr">
                        <a:buFontTx/>
                        <a:buNone/>
                      </a:pPr>
                      <a:r>
                        <a:rPr lang="fr-FR" sz="1000" i="0" dirty="0" smtClean="0">
                          <a:solidFill>
                            <a:schemeClr val="tx1"/>
                          </a:solidFill>
                        </a:rPr>
                        <a:t>4,6</a:t>
                      </a:r>
                    </a:p>
                  </a:txBody>
                  <a:tcPr anchor="ctr"/>
                </a:tc>
                <a:tc>
                  <a:txBody>
                    <a:bodyPr/>
                    <a:lstStyle/>
                    <a:p>
                      <a:pPr marL="0" indent="0" algn="ctr">
                        <a:buFontTx/>
                        <a:buNone/>
                      </a:pPr>
                      <a:r>
                        <a:rPr lang="fr-FR" sz="1000" i="0" dirty="0" smtClean="0">
                          <a:solidFill>
                            <a:schemeClr val="tx1"/>
                          </a:solidFill>
                        </a:rPr>
                        <a:t>2,0</a:t>
                      </a:r>
                    </a:p>
                  </a:txBody>
                  <a:tcPr anchor="ctr">
                    <a:solidFill>
                      <a:schemeClr val="accent4">
                        <a:lumMod val="60000"/>
                        <a:lumOff val="40000"/>
                      </a:schemeClr>
                    </a:solidFill>
                  </a:tcPr>
                </a:tc>
                <a:tc>
                  <a:txBody>
                    <a:bodyPr/>
                    <a:lstStyle/>
                    <a:p>
                      <a:pPr marL="0" indent="0" algn="ctr">
                        <a:buFontTx/>
                        <a:buNone/>
                      </a:pPr>
                      <a:r>
                        <a:rPr lang="fr-FR" sz="1000" i="0" dirty="0" smtClean="0">
                          <a:solidFill>
                            <a:schemeClr val="tx1"/>
                          </a:solidFill>
                        </a:rPr>
                        <a:t>2,6</a:t>
                      </a:r>
                    </a:p>
                  </a:txBody>
                  <a:tcPr anchor="ctr">
                    <a:solidFill>
                      <a:schemeClr val="accent4">
                        <a:lumMod val="20000"/>
                        <a:lumOff val="80000"/>
                      </a:schemeClr>
                    </a:solidFill>
                  </a:tcPr>
                </a:tc>
                <a:tc>
                  <a:txBody>
                    <a:bodyPr/>
                    <a:lstStyle/>
                    <a:p>
                      <a:pPr marL="0" indent="0" algn="ctr">
                        <a:buFontTx/>
                        <a:buNone/>
                      </a:pPr>
                      <a:r>
                        <a:rPr lang="fr-FR" sz="1000" i="0" dirty="0" smtClean="0">
                          <a:solidFill>
                            <a:schemeClr val="tx1"/>
                          </a:solidFill>
                        </a:rPr>
                        <a:t>2,9</a:t>
                      </a:r>
                    </a:p>
                  </a:txBody>
                  <a:tcPr anchor="ctr"/>
                </a:tc>
                <a:tc>
                  <a:txBody>
                    <a:bodyPr/>
                    <a:lstStyle/>
                    <a:p>
                      <a:pPr marL="0" indent="0" algn="ctr">
                        <a:buFontTx/>
                        <a:buNone/>
                      </a:pPr>
                      <a:r>
                        <a:rPr lang="fr-FR" sz="1000" i="0" dirty="0" smtClean="0">
                          <a:solidFill>
                            <a:schemeClr val="tx1"/>
                          </a:solidFill>
                        </a:rPr>
                        <a:t>2,6</a:t>
                      </a:r>
                    </a:p>
                  </a:txBody>
                  <a:tcPr anchor="ctr">
                    <a:solidFill>
                      <a:schemeClr val="accent4">
                        <a:lumMod val="20000"/>
                        <a:lumOff val="80000"/>
                      </a:schemeClr>
                    </a:solidFill>
                  </a:tcPr>
                </a:tc>
                <a:tc>
                  <a:txBody>
                    <a:bodyPr/>
                    <a:lstStyle/>
                    <a:p>
                      <a:pPr marL="0" indent="0" algn="ctr">
                        <a:buFontTx/>
                        <a:buNone/>
                      </a:pPr>
                      <a:r>
                        <a:rPr lang="fr-FR" sz="1000" dirty="0" smtClean="0"/>
                        <a:t>2,6</a:t>
                      </a:r>
                      <a:endParaRPr lang="fr-FR" sz="1000" i="0" dirty="0" smtClean="0">
                        <a:solidFill>
                          <a:schemeClr val="tx1"/>
                        </a:solidFill>
                      </a:endParaRPr>
                    </a:p>
                  </a:txBody>
                  <a:tcPr anchor="ctr">
                    <a:solidFill>
                      <a:schemeClr val="accent4">
                        <a:lumMod val="20000"/>
                        <a:lumOff val="80000"/>
                      </a:schemeClr>
                    </a:solidFill>
                  </a:tcPr>
                </a:tc>
                <a:tc>
                  <a:txBody>
                    <a:bodyPr/>
                    <a:lstStyle/>
                    <a:p>
                      <a:pPr marL="0" indent="0" algn="ctr">
                        <a:buFontTx/>
                        <a:buNone/>
                      </a:pPr>
                      <a:r>
                        <a:rPr lang="fr-FR" sz="1000" i="0" dirty="0" smtClean="0">
                          <a:solidFill>
                            <a:schemeClr val="tx1"/>
                          </a:solidFill>
                        </a:rPr>
                        <a:t>5,3</a:t>
                      </a:r>
                    </a:p>
                  </a:txBody>
                  <a:tcPr anchor="ctr"/>
                </a:tc>
                <a:tc>
                  <a:txBody>
                    <a:bodyPr/>
                    <a:lstStyle/>
                    <a:p>
                      <a:pPr marL="0" indent="0" algn="ctr">
                        <a:buFontTx/>
                        <a:buNone/>
                      </a:pPr>
                      <a:r>
                        <a:rPr lang="fr-FR" sz="1000" i="0" dirty="0" smtClean="0">
                          <a:solidFill>
                            <a:schemeClr val="tx1"/>
                          </a:solidFill>
                        </a:rPr>
                        <a:t>2,7</a:t>
                      </a:r>
                    </a:p>
                  </a:txBody>
                  <a:tcPr anchor="ctr">
                    <a:solidFill>
                      <a:schemeClr val="accent4">
                        <a:lumMod val="40000"/>
                        <a:lumOff val="60000"/>
                      </a:schemeClr>
                    </a:solidFill>
                  </a:tcPr>
                </a:tc>
                <a:tc>
                  <a:txBody>
                    <a:bodyPr/>
                    <a:lstStyle/>
                    <a:p>
                      <a:pPr marL="0" indent="0" algn="ctr">
                        <a:buFontTx/>
                        <a:buNone/>
                      </a:pPr>
                      <a:r>
                        <a:rPr lang="fr-FR" sz="1000" b="1" dirty="0" smtClean="0">
                          <a:solidFill>
                            <a:srgbClr val="FF0000"/>
                          </a:solidFill>
                        </a:rPr>
                        <a:t>3,3</a:t>
                      </a:r>
                      <a:endParaRPr lang="fr-FR" sz="1000" b="1" i="0" dirty="0" smtClean="0">
                        <a:solidFill>
                          <a:srgbClr val="FF0000"/>
                        </a:solidFill>
                      </a:endParaRPr>
                    </a:p>
                  </a:txBody>
                  <a:tcPr anchor="ctr">
                    <a:solidFill>
                      <a:schemeClr val="accent2">
                        <a:lumMod val="20000"/>
                        <a:lumOff val="80000"/>
                      </a:schemeClr>
                    </a:solidFill>
                  </a:tcPr>
                </a:tc>
                <a:tc>
                  <a:txBody>
                    <a:bodyPr/>
                    <a:lstStyle/>
                    <a:p>
                      <a:pPr marL="0" indent="0" algn="ctr">
                        <a:buFontTx/>
                        <a:buNone/>
                      </a:pPr>
                      <a:r>
                        <a:rPr lang="fr-FR" sz="1000" dirty="0" smtClean="0"/>
                        <a:t>4,3</a:t>
                      </a:r>
                      <a:endParaRPr lang="fr-FR" sz="1000" i="0" dirty="0" smtClean="0">
                        <a:solidFill>
                          <a:schemeClr val="tx1"/>
                        </a:solidFill>
                      </a:endParaRPr>
                    </a:p>
                  </a:txBody>
                  <a:tcPr anchor="ctr"/>
                </a:tc>
                <a:extLst>
                  <a:ext uri="{0D108BD9-81ED-4DB2-BD59-A6C34878D82A}">
                    <a16:rowId xmlns:a16="http://schemas.microsoft.com/office/drawing/2014/main" val="1371033454"/>
                  </a:ext>
                </a:extLst>
              </a:tr>
              <a:tr h="236050">
                <a:tc>
                  <a:txBody>
                    <a:bodyPr/>
                    <a:lstStyle/>
                    <a:p>
                      <a:pPr marL="0" lvl="0" indent="0" algn="l">
                        <a:buFontTx/>
                        <a:buNone/>
                      </a:pPr>
                      <a:r>
                        <a:rPr lang="fr-FR" sz="900" dirty="0" smtClean="0"/>
                        <a:t>Densité de psychiatres pour 100</a:t>
                      </a:r>
                      <a:r>
                        <a:rPr lang="fr-FR" sz="900" baseline="0" dirty="0" smtClean="0"/>
                        <a:t> 000 habitants</a:t>
                      </a:r>
                      <a:endParaRPr lang="fr-FR" sz="900" i="1" dirty="0" smtClean="0">
                        <a:solidFill>
                          <a:schemeClr val="tx1"/>
                        </a:solidFill>
                      </a:endParaRPr>
                    </a:p>
                  </a:txBody>
                  <a:tcPr/>
                </a:tc>
                <a:tc>
                  <a:txBody>
                    <a:bodyPr/>
                    <a:lstStyle/>
                    <a:p>
                      <a:pPr marL="0" indent="0" algn="ctr">
                        <a:buFontTx/>
                        <a:buNone/>
                      </a:pPr>
                      <a:r>
                        <a:rPr lang="fr-FR" sz="1000" i="0" dirty="0" smtClean="0">
                          <a:solidFill>
                            <a:schemeClr val="tx1"/>
                          </a:solidFill>
                        </a:rPr>
                        <a:t>97,7</a:t>
                      </a:r>
                    </a:p>
                  </a:txBody>
                  <a:tcPr anchor="ctr"/>
                </a:tc>
                <a:tc>
                  <a:txBody>
                    <a:bodyPr/>
                    <a:lstStyle/>
                    <a:p>
                      <a:pPr marL="0" indent="0" algn="ctr">
                        <a:buFontTx/>
                        <a:buNone/>
                      </a:pPr>
                      <a:r>
                        <a:rPr lang="fr-FR" sz="1000" i="0" dirty="0" smtClean="0">
                          <a:solidFill>
                            <a:schemeClr val="tx1"/>
                          </a:solidFill>
                        </a:rPr>
                        <a:t>14,6</a:t>
                      </a:r>
                    </a:p>
                  </a:txBody>
                  <a:tcPr anchor="ctr">
                    <a:solidFill>
                      <a:schemeClr val="accent4">
                        <a:lumMod val="60000"/>
                        <a:lumOff val="40000"/>
                      </a:schemeClr>
                    </a:solidFill>
                  </a:tcPr>
                </a:tc>
                <a:tc>
                  <a:txBody>
                    <a:bodyPr/>
                    <a:lstStyle/>
                    <a:p>
                      <a:pPr marL="0" indent="0" algn="ctr">
                        <a:buFontTx/>
                        <a:buNone/>
                      </a:pPr>
                      <a:r>
                        <a:rPr lang="fr-FR" sz="1000" i="0" dirty="0" smtClean="0">
                          <a:solidFill>
                            <a:schemeClr val="tx1"/>
                          </a:solidFill>
                        </a:rPr>
                        <a:t>27</a:t>
                      </a:r>
                    </a:p>
                  </a:txBody>
                  <a:tcPr anchor="ctr"/>
                </a:tc>
                <a:tc>
                  <a:txBody>
                    <a:bodyPr/>
                    <a:lstStyle/>
                    <a:p>
                      <a:pPr marL="0" indent="0" algn="ctr">
                        <a:buFontTx/>
                        <a:buNone/>
                      </a:pPr>
                      <a:r>
                        <a:rPr lang="fr-FR" sz="1000" i="0" dirty="0" smtClean="0">
                          <a:solidFill>
                            <a:schemeClr val="tx1"/>
                          </a:solidFill>
                        </a:rPr>
                        <a:t>20,1</a:t>
                      </a:r>
                    </a:p>
                  </a:txBody>
                  <a:tcPr anchor="ctr">
                    <a:solidFill>
                      <a:schemeClr val="accent4">
                        <a:lumMod val="20000"/>
                        <a:lumOff val="80000"/>
                      </a:schemeClr>
                    </a:solidFill>
                  </a:tcPr>
                </a:tc>
                <a:tc>
                  <a:txBody>
                    <a:bodyPr/>
                    <a:lstStyle/>
                    <a:p>
                      <a:pPr marL="0" indent="0" algn="ctr">
                        <a:buFontTx/>
                        <a:buNone/>
                      </a:pPr>
                      <a:r>
                        <a:rPr lang="fr-FR" sz="1000" i="0" dirty="0" smtClean="0">
                          <a:solidFill>
                            <a:schemeClr val="tx1"/>
                          </a:solidFill>
                        </a:rPr>
                        <a:t>24,6</a:t>
                      </a:r>
                    </a:p>
                  </a:txBody>
                  <a:tcPr anchor="ctr"/>
                </a:tc>
                <a:tc>
                  <a:txBody>
                    <a:bodyPr/>
                    <a:lstStyle/>
                    <a:p>
                      <a:pPr marL="0" indent="0" algn="ctr">
                        <a:buFontTx/>
                        <a:buNone/>
                      </a:pPr>
                      <a:r>
                        <a:rPr lang="fr-FR" sz="1000" dirty="0" smtClean="0"/>
                        <a:t>21,1</a:t>
                      </a:r>
                      <a:endParaRPr lang="fr-FR" sz="1000" i="0" dirty="0" smtClean="0">
                        <a:solidFill>
                          <a:schemeClr val="tx1"/>
                        </a:solidFill>
                      </a:endParaRPr>
                    </a:p>
                  </a:txBody>
                  <a:tcPr anchor="ctr">
                    <a:solidFill>
                      <a:schemeClr val="accent4">
                        <a:lumMod val="20000"/>
                        <a:lumOff val="80000"/>
                      </a:schemeClr>
                    </a:solidFill>
                  </a:tcPr>
                </a:tc>
                <a:tc>
                  <a:txBody>
                    <a:bodyPr/>
                    <a:lstStyle/>
                    <a:p>
                      <a:pPr marL="0" indent="0" algn="ctr">
                        <a:buFontTx/>
                        <a:buNone/>
                      </a:pPr>
                      <a:r>
                        <a:rPr lang="fr-FR" sz="1000" i="0" dirty="0" smtClean="0">
                          <a:solidFill>
                            <a:schemeClr val="tx1"/>
                          </a:solidFill>
                        </a:rPr>
                        <a:t>32,7</a:t>
                      </a:r>
                    </a:p>
                  </a:txBody>
                  <a:tcPr anchor="ctr"/>
                </a:tc>
                <a:tc>
                  <a:txBody>
                    <a:bodyPr/>
                    <a:lstStyle/>
                    <a:p>
                      <a:pPr marL="0" indent="0" algn="ctr">
                        <a:buFontTx/>
                        <a:buNone/>
                      </a:pPr>
                      <a:r>
                        <a:rPr lang="fr-FR" sz="1000" i="0" dirty="0" smtClean="0">
                          <a:solidFill>
                            <a:schemeClr val="tx1"/>
                          </a:solidFill>
                        </a:rPr>
                        <a:t>20,4</a:t>
                      </a:r>
                    </a:p>
                  </a:txBody>
                  <a:tcPr anchor="ctr">
                    <a:solidFill>
                      <a:schemeClr val="accent4">
                        <a:lumMod val="40000"/>
                        <a:lumOff val="60000"/>
                      </a:schemeClr>
                    </a:solidFill>
                  </a:tcPr>
                </a:tc>
                <a:tc>
                  <a:txBody>
                    <a:bodyPr/>
                    <a:lstStyle/>
                    <a:p>
                      <a:pPr marL="0" indent="0" algn="ctr">
                        <a:buFontTx/>
                        <a:buNone/>
                      </a:pPr>
                      <a:r>
                        <a:rPr lang="fr-FR" sz="1000" b="1" dirty="0" smtClean="0"/>
                        <a:t>36,8</a:t>
                      </a:r>
                      <a:endParaRPr lang="fr-FR" sz="1000" b="1" i="0" dirty="0" smtClean="0">
                        <a:solidFill>
                          <a:schemeClr val="tx1"/>
                        </a:solidFill>
                      </a:endParaRPr>
                    </a:p>
                  </a:txBody>
                  <a:tcPr anchor="ctr">
                    <a:solidFill>
                      <a:schemeClr val="accent2">
                        <a:lumMod val="20000"/>
                        <a:lumOff val="80000"/>
                      </a:schemeClr>
                    </a:solidFill>
                  </a:tcPr>
                </a:tc>
                <a:tc>
                  <a:txBody>
                    <a:bodyPr/>
                    <a:lstStyle/>
                    <a:p>
                      <a:pPr marL="0" indent="0" algn="ctr">
                        <a:buFontTx/>
                        <a:buNone/>
                      </a:pPr>
                      <a:r>
                        <a:rPr lang="fr-FR" sz="1000" dirty="0" smtClean="0"/>
                        <a:t>23,0</a:t>
                      </a:r>
                      <a:endParaRPr lang="fr-FR" sz="1000" i="0" dirty="0" smtClean="0">
                        <a:solidFill>
                          <a:schemeClr val="tx1"/>
                        </a:solidFill>
                      </a:endParaRPr>
                    </a:p>
                  </a:txBody>
                  <a:tcPr anchor="ctr"/>
                </a:tc>
                <a:extLst>
                  <a:ext uri="{0D108BD9-81ED-4DB2-BD59-A6C34878D82A}">
                    <a16:rowId xmlns:a16="http://schemas.microsoft.com/office/drawing/2014/main" val="757089428"/>
                  </a:ext>
                </a:extLst>
              </a:tr>
              <a:tr h="236050">
                <a:tc>
                  <a:txBody>
                    <a:bodyPr/>
                    <a:lstStyle/>
                    <a:p>
                      <a:pPr marL="0" lvl="0" indent="0" algn="l">
                        <a:buFontTx/>
                        <a:buNone/>
                      </a:pPr>
                      <a:r>
                        <a:rPr lang="fr-FR" sz="900" b="1" dirty="0" smtClean="0"/>
                        <a:t>Recours aux soins</a:t>
                      </a:r>
                      <a:endParaRPr lang="fr-FR" sz="900" b="1" i="0" dirty="0" smtClean="0">
                        <a:solidFill>
                          <a:schemeClr val="tx1"/>
                        </a:solidFill>
                      </a:endParaRPr>
                    </a:p>
                  </a:txBody>
                  <a:tcPr>
                    <a:solidFill>
                      <a:schemeClr val="bg1"/>
                    </a:solidFill>
                  </a:tcPr>
                </a:tc>
                <a:tc>
                  <a:txBody>
                    <a:bodyPr/>
                    <a:lstStyle/>
                    <a:p>
                      <a:pPr marL="0" indent="0" algn="ctr">
                        <a:buFontTx/>
                        <a:buNone/>
                      </a:pPr>
                      <a:endParaRPr lang="fr-FR" sz="1000" i="0" dirty="0" smtClean="0">
                        <a:solidFill>
                          <a:schemeClr val="tx1"/>
                        </a:solidFill>
                      </a:endParaRPr>
                    </a:p>
                  </a:txBody>
                  <a:tcPr anchor="ctr">
                    <a:solidFill>
                      <a:schemeClr val="bg1"/>
                    </a:solidFill>
                  </a:tcPr>
                </a:tc>
                <a:tc>
                  <a:txBody>
                    <a:bodyPr/>
                    <a:lstStyle/>
                    <a:p>
                      <a:pPr marL="0" indent="0" algn="ctr">
                        <a:buFontTx/>
                        <a:buNone/>
                      </a:pPr>
                      <a:endParaRPr lang="fr-FR" sz="1000" i="0" dirty="0" smtClean="0">
                        <a:solidFill>
                          <a:schemeClr val="tx1"/>
                        </a:solidFill>
                      </a:endParaRPr>
                    </a:p>
                  </a:txBody>
                  <a:tcPr anchor="ctr">
                    <a:solidFill>
                      <a:schemeClr val="bg1"/>
                    </a:solidFill>
                  </a:tcPr>
                </a:tc>
                <a:tc>
                  <a:txBody>
                    <a:bodyPr/>
                    <a:lstStyle/>
                    <a:p>
                      <a:pPr marL="0" indent="0" algn="ctr">
                        <a:buFontTx/>
                        <a:buNone/>
                      </a:pPr>
                      <a:endParaRPr lang="fr-FR" sz="1000" i="0" dirty="0" smtClean="0">
                        <a:solidFill>
                          <a:schemeClr val="tx1"/>
                        </a:solidFill>
                      </a:endParaRPr>
                    </a:p>
                  </a:txBody>
                  <a:tcPr anchor="ctr">
                    <a:solidFill>
                      <a:schemeClr val="bg1"/>
                    </a:solidFill>
                  </a:tcPr>
                </a:tc>
                <a:tc>
                  <a:txBody>
                    <a:bodyPr/>
                    <a:lstStyle/>
                    <a:p>
                      <a:pPr marL="0" indent="0" algn="ctr">
                        <a:buFontTx/>
                        <a:buNone/>
                      </a:pPr>
                      <a:endParaRPr lang="fr-FR" sz="1000" i="0" dirty="0" smtClean="0">
                        <a:solidFill>
                          <a:schemeClr val="tx1"/>
                        </a:solidFill>
                      </a:endParaRPr>
                    </a:p>
                  </a:txBody>
                  <a:tcPr anchor="ctr">
                    <a:solidFill>
                      <a:schemeClr val="bg1"/>
                    </a:solidFill>
                  </a:tcPr>
                </a:tc>
                <a:tc>
                  <a:txBody>
                    <a:bodyPr/>
                    <a:lstStyle/>
                    <a:p>
                      <a:pPr marL="0" indent="0" algn="ctr">
                        <a:buFontTx/>
                        <a:buNone/>
                      </a:pPr>
                      <a:endParaRPr lang="fr-FR" sz="1000" i="0" dirty="0" smtClean="0">
                        <a:solidFill>
                          <a:schemeClr val="tx1"/>
                        </a:solidFill>
                      </a:endParaRPr>
                    </a:p>
                  </a:txBody>
                  <a:tcPr anchor="ctr">
                    <a:solidFill>
                      <a:schemeClr val="bg1"/>
                    </a:solidFill>
                  </a:tcPr>
                </a:tc>
                <a:tc>
                  <a:txBody>
                    <a:bodyPr/>
                    <a:lstStyle/>
                    <a:p>
                      <a:pPr marL="0" indent="0" algn="ctr">
                        <a:buFontTx/>
                        <a:buNone/>
                      </a:pPr>
                      <a:endParaRPr lang="fr-FR" sz="1000" i="0" dirty="0" smtClean="0">
                        <a:solidFill>
                          <a:schemeClr val="tx1"/>
                        </a:solidFill>
                      </a:endParaRPr>
                    </a:p>
                  </a:txBody>
                  <a:tcPr anchor="ctr">
                    <a:solidFill>
                      <a:schemeClr val="bg1"/>
                    </a:solidFill>
                  </a:tcPr>
                </a:tc>
                <a:tc>
                  <a:txBody>
                    <a:bodyPr/>
                    <a:lstStyle/>
                    <a:p>
                      <a:pPr marL="0" indent="0" algn="ctr">
                        <a:buFontTx/>
                        <a:buNone/>
                      </a:pPr>
                      <a:endParaRPr lang="fr-FR" sz="1000" i="0" dirty="0" smtClean="0">
                        <a:solidFill>
                          <a:schemeClr val="tx1"/>
                        </a:solidFill>
                      </a:endParaRPr>
                    </a:p>
                  </a:txBody>
                  <a:tcPr anchor="ctr">
                    <a:solidFill>
                      <a:schemeClr val="bg1"/>
                    </a:solidFill>
                  </a:tcPr>
                </a:tc>
                <a:tc>
                  <a:txBody>
                    <a:bodyPr/>
                    <a:lstStyle/>
                    <a:p>
                      <a:pPr marL="0" indent="0" algn="ctr">
                        <a:buFontTx/>
                        <a:buNone/>
                      </a:pPr>
                      <a:endParaRPr lang="fr-FR" sz="1000" i="0" dirty="0" smtClean="0">
                        <a:solidFill>
                          <a:schemeClr val="tx1"/>
                        </a:solidFill>
                      </a:endParaRPr>
                    </a:p>
                  </a:txBody>
                  <a:tcPr anchor="ctr">
                    <a:solidFill>
                      <a:schemeClr val="bg1"/>
                    </a:solidFill>
                  </a:tcPr>
                </a:tc>
                <a:tc>
                  <a:txBody>
                    <a:bodyPr/>
                    <a:lstStyle/>
                    <a:p>
                      <a:pPr marL="0" indent="0" algn="ctr">
                        <a:buFontTx/>
                        <a:buNone/>
                      </a:pPr>
                      <a:endParaRPr lang="fr-FR" sz="1000" b="1" i="0" dirty="0" smtClean="0">
                        <a:solidFill>
                          <a:schemeClr val="tx1"/>
                        </a:solidFill>
                      </a:endParaRPr>
                    </a:p>
                  </a:txBody>
                  <a:tcPr anchor="ctr">
                    <a:solidFill>
                      <a:schemeClr val="bg1"/>
                    </a:solidFill>
                  </a:tcPr>
                </a:tc>
                <a:tc>
                  <a:txBody>
                    <a:bodyPr/>
                    <a:lstStyle/>
                    <a:p>
                      <a:pPr marL="0" indent="0" algn="ctr">
                        <a:buFontTx/>
                        <a:buNone/>
                      </a:pPr>
                      <a:endParaRPr lang="fr-FR" sz="1000" i="0" dirty="0" smtClean="0">
                        <a:solidFill>
                          <a:schemeClr val="tx1"/>
                        </a:solidFill>
                      </a:endParaRPr>
                    </a:p>
                  </a:txBody>
                  <a:tcPr anchor="ctr">
                    <a:solidFill>
                      <a:schemeClr val="bg1"/>
                    </a:solidFill>
                  </a:tcPr>
                </a:tc>
                <a:extLst>
                  <a:ext uri="{0D108BD9-81ED-4DB2-BD59-A6C34878D82A}">
                    <a16:rowId xmlns:a16="http://schemas.microsoft.com/office/drawing/2014/main" val="1825193621"/>
                  </a:ext>
                </a:extLst>
              </a:tr>
              <a:tr h="486853">
                <a:tc>
                  <a:txBody>
                    <a:bodyPr/>
                    <a:lstStyle/>
                    <a:p>
                      <a:pPr marL="0" marR="0" lvl="0" indent="-279400" algn="l" defTabSz="457200" rtl="0" eaLnBrk="1" fontAlgn="auto" latinLnBrk="0" hangingPunct="1">
                        <a:lnSpc>
                          <a:spcPct val="100000"/>
                        </a:lnSpc>
                        <a:spcBef>
                          <a:spcPts val="0"/>
                        </a:spcBef>
                        <a:spcAft>
                          <a:spcPts val="0"/>
                        </a:spcAft>
                        <a:buClrTx/>
                        <a:buSzTx/>
                        <a:buFontTx/>
                        <a:buNone/>
                        <a:tabLst/>
                        <a:defRPr/>
                      </a:pPr>
                      <a:r>
                        <a:rPr lang="fr-FR" sz="900" dirty="0" smtClean="0"/>
                        <a:t>Taux de recours standardisé</a:t>
                      </a:r>
                      <a:r>
                        <a:rPr lang="fr-FR" sz="900" baseline="0" dirty="0" smtClean="0"/>
                        <a:t> </a:t>
                      </a:r>
                      <a:r>
                        <a:rPr lang="fr-FR" sz="900" dirty="0" smtClean="0"/>
                        <a:t>aux soins ambulatoires en </a:t>
                      </a:r>
                      <a:r>
                        <a:rPr lang="fr-FR" sz="900" dirty="0" err="1" smtClean="0"/>
                        <a:t>étab</a:t>
                      </a:r>
                      <a:r>
                        <a:rPr lang="fr-FR" sz="900" dirty="0" smtClean="0"/>
                        <a:t> de santé pour troubles psychotiques,</a:t>
                      </a:r>
                      <a:r>
                        <a:rPr lang="fr-FR" sz="900" baseline="0" dirty="0" smtClean="0"/>
                        <a:t> bipolaires ou dépression sévère</a:t>
                      </a:r>
                      <a:r>
                        <a:rPr lang="fr-FR" sz="900" dirty="0" smtClean="0"/>
                        <a:t> pour 1 000 </a:t>
                      </a:r>
                      <a:r>
                        <a:rPr lang="fr-FR" sz="900" dirty="0" err="1" smtClean="0"/>
                        <a:t>hab</a:t>
                      </a:r>
                      <a:endParaRPr lang="fr-FR" sz="900" i="1" dirty="0" smtClean="0">
                        <a:solidFill>
                          <a:schemeClr val="tx1"/>
                        </a:solidFill>
                      </a:endParaRPr>
                    </a:p>
                  </a:txBody>
                  <a:tcPr/>
                </a:tc>
                <a:tc>
                  <a:txBody>
                    <a:bodyPr/>
                    <a:lstStyle/>
                    <a:p>
                      <a:pPr marL="0" indent="0" algn="ctr">
                        <a:buFontTx/>
                        <a:buNone/>
                      </a:pPr>
                      <a:r>
                        <a:rPr lang="fr-FR" sz="1000" i="0" dirty="0" smtClean="0">
                          <a:solidFill>
                            <a:schemeClr val="tx1"/>
                          </a:solidFill>
                        </a:rPr>
                        <a:t>13,0</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i="0" dirty="0" smtClean="0">
                          <a:solidFill>
                            <a:schemeClr val="tx1"/>
                          </a:solidFill>
                        </a:rPr>
                        <a:t>6,4</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i="0" dirty="0" smtClean="0">
                          <a:solidFill>
                            <a:schemeClr val="tx1"/>
                          </a:solidFill>
                        </a:rPr>
                        <a:t>6,5</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i="0" dirty="0" smtClean="0">
                          <a:solidFill>
                            <a:schemeClr val="tx1"/>
                          </a:solidFill>
                        </a:rPr>
                        <a:t>3,5</a:t>
                      </a:r>
                    </a:p>
                  </a:txBody>
                  <a:tcPr anchor="ctr">
                    <a:solidFill>
                      <a:schemeClr val="accent4">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i="0" dirty="0" smtClean="0">
                          <a:solidFill>
                            <a:schemeClr val="tx1"/>
                          </a:solidFill>
                        </a:rPr>
                        <a:t>8,4</a:t>
                      </a:r>
                    </a:p>
                  </a:txBody>
                  <a:tcPr anchor="ctr"/>
                </a:tc>
                <a:tc>
                  <a:txBody>
                    <a:bodyPr/>
                    <a:lstStyle/>
                    <a:p>
                      <a:pPr marL="0" indent="0" algn="ctr">
                        <a:buFontTx/>
                        <a:buNone/>
                      </a:pPr>
                      <a:r>
                        <a:rPr lang="fr-FR" sz="1000" dirty="0" smtClean="0"/>
                        <a:t>5,3</a:t>
                      </a:r>
                      <a:endParaRPr lang="fr-FR" sz="1000" i="0" dirty="0" smtClean="0">
                        <a:solidFill>
                          <a:schemeClr val="tx1"/>
                        </a:solidFill>
                      </a:endParaRPr>
                    </a:p>
                  </a:txBody>
                  <a:tcPr anchor="ctr">
                    <a:solidFill>
                      <a:schemeClr val="accent4">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i="0" dirty="0" smtClean="0">
                          <a:solidFill>
                            <a:schemeClr val="tx1"/>
                          </a:solidFill>
                        </a:rPr>
                        <a:t>9,9</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i="0" dirty="0" smtClean="0">
                          <a:solidFill>
                            <a:schemeClr val="tx1"/>
                          </a:solidFill>
                        </a:rPr>
                        <a:t>5,2</a:t>
                      </a:r>
                    </a:p>
                  </a:txBody>
                  <a:tcPr anchor="ctr">
                    <a:solidFill>
                      <a:schemeClr val="accent4">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b="1" dirty="0" smtClean="0"/>
                        <a:t>7,8</a:t>
                      </a:r>
                      <a:endParaRPr lang="fr-FR" sz="1000" b="1" i="0" dirty="0" smtClean="0">
                        <a:solidFill>
                          <a:schemeClr val="tx1"/>
                        </a:solidFill>
                      </a:endParaRPr>
                    </a:p>
                  </a:txBody>
                  <a:tcPr anchor="ctr">
                    <a:solidFill>
                      <a:schemeClr val="accent2">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dirty="0" smtClean="0"/>
                        <a:t>7,6</a:t>
                      </a:r>
                      <a:endParaRPr lang="fr-FR" sz="1000" i="0" dirty="0" smtClean="0">
                        <a:solidFill>
                          <a:schemeClr val="tx1"/>
                        </a:solidFill>
                      </a:endParaRPr>
                    </a:p>
                  </a:txBody>
                  <a:tcPr anchor="ctr"/>
                </a:tc>
                <a:extLst>
                  <a:ext uri="{0D108BD9-81ED-4DB2-BD59-A6C34878D82A}">
                    <a16:rowId xmlns:a16="http://schemas.microsoft.com/office/drawing/2014/main" val="2202654822"/>
                  </a:ext>
                </a:extLst>
              </a:tr>
              <a:tr h="486853">
                <a:tc>
                  <a:txBody>
                    <a:bodyPr/>
                    <a:lstStyle/>
                    <a:p>
                      <a:pPr marL="0" marR="0" lvl="0" indent="-279400" algn="l" defTabSz="457200" rtl="0" eaLnBrk="1" fontAlgn="auto" latinLnBrk="0" hangingPunct="1">
                        <a:lnSpc>
                          <a:spcPct val="100000"/>
                        </a:lnSpc>
                        <a:spcBef>
                          <a:spcPts val="0"/>
                        </a:spcBef>
                        <a:spcAft>
                          <a:spcPts val="0"/>
                        </a:spcAft>
                        <a:buClrTx/>
                        <a:buSzTx/>
                        <a:buFontTx/>
                        <a:buNone/>
                        <a:tabLst/>
                        <a:defRPr/>
                      </a:pPr>
                      <a:r>
                        <a:rPr lang="fr-FR" sz="900" dirty="0" smtClean="0"/>
                        <a:t>Taux de</a:t>
                      </a:r>
                      <a:r>
                        <a:rPr lang="fr-FR" sz="900" baseline="0" dirty="0" smtClean="0"/>
                        <a:t> recours standardisé en hospitalisation temps plein </a:t>
                      </a:r>
                      <a:r>
                        <a:rPr lang="fr-FR" sz="900" dirty="0" smtClean="0"/>
                        <a:t>troubles psychotiques,</a:t>
                      </a:r>
                      <a:r>
                        <a:rPr lang="fr-FR" sz="900" baseline="0" dirty="0" smtClean="0"/>
                        <a:t> bipolaires ou dépression sévère</a:t>
                      </a:r>
                      <a:r>
                        <a:rPr lang="fr-FR" sz="900" dirty="0" smtClean="0"/>
                        <a:t> pour 1 000 habitants</a:t>
                      </a:r>
                      <a:endParaRPr lang="fr-FR" sz="900" i="1" dirty="0" smtClean="0">
                        <a:solidFill>
                          <a:schemeClr val="tx1"/>
                        </a:solidFill>
                      </a:endParaRPr>
                    </a:p>
                  </a:txBody>
                  <a:tcPr/>
                </a:tc>
                <a:tc>
                  <a:txBody>
                    <a:bodyPr/>
                    <a:lstStyle/>
                    <a:p>
                      <a:pPr marL="0" indent="0" algn="ctr">
                        <a:buFontTx/>
                        <a:buNone/>
                      </a:pPr>
                      <a:r>
                        <a:rPr lang="fr-FR" sz="1000" i="0" dirty="0" smtClean="0">
                          <a:solidFill>
                            <a:schemeClr val="tx1"/>
                          </a:solidFill>
                        </a:rPr>
                        <a:t>4,0</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i="0" dirty="0" smtClean="0">
                          <a:solidFill>
                            <a:schemeClr val="tx1"/>
                          </a:solidFill>
                        </a:rPr>
                        <a:t>2,5</a:t>
                      </a:r>
                    </a:p>
                  </a:txBody>
                  <a:tcPr anchor="ctr">
                    <a:solidFill>
                      <a:schemeClr val="accent4">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i="0" dirty="0" smtClean="0">
                          <a:solidFill>
                            <a:schemeClr val="tx1"/>
                          </a:solidFill>
                        </a:rPr>
                        <a:t>2,5</a:t>
                      </a:r>
                    </a:p>
                  </a:txBody>
                  <a:tcPr anchor="ctr">
                    <a:solidFill>
                      <a:schemeClr val="accent4">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i="0" dirty="0" smtClean="0">
                          <a:solidFill>
                            <a:schemeClr val="tx1"/>
                          </a:solidFill>
                        </a:rPr>
                        <a:t>1,9</a:t>
                      </a:r>
                    </a:p>
                  </a:txBody>
                  <a:tcPr anchor="ctr">
                    <a:solidFill>
                      <a:schemeClr val="accent4">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i="0" dirty="0" smtClean="0">
                          <a:solidFill>
                            <a:schemeClr val="tx1"/>
                          </a:solidFill>
                        </a:rPr>
                        <a:t>2,7</a:t>
                      </a:r>
                    </a:p>
                  </a:txBody>
                  <a:tcPr anchor="ctr"/>
                </a:tc>
                <a:tc>
                  <a:txBody>
                    <a:bodyPr/>
                    <a:lstStyle/>
                    <a:p>
                      <a:pPr marL="0" indent="0" algn="ctr">
                        <a:buFontTx/>
                        <a:buNone/>
                      </a:pPr>
                      <a:r>
                        <a:rPr lang="fr-FR" sz="1000" dirty="0" smtClean="0"/>
                        <a:t>1,9</a:t>
                      </a:r>
                      <a:endParaRPr lang="fr-FR" sz="1000" i="0" dirty="0" smtClean="0">
                        <a:solidFill>
                          <a:schemeClr val="tx1"/>
                        </a:solidFill>
                      </a:endParaRPr>
                    </a:p>
                  </a:txBody>
                  <a:tcPr anchor="ctr">
                    <a:solidFill>
                      <a:schemeClr val="accent4">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i="0" dirty="0" smtClean="0">
                          <a:solidFill>
                            <a:schemeClr val="tx1"/>
                          </a:solidFill>
                        </a:rPr>
                        <a:t>3,0</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i="0" dirty="0" smtClean="0">
                          <a:solidFill>
                            <a:schemeClr val="tx1"/>
                          </a:solidFill>
                        </a:rPr>
                        <a:t>2,3</a:t>
                      </a:r>
                    </a:p>
                  </a:txBody>
                  <a:tcPr anchor="ctr">
                    <a:solidFill>
                      <a:schemeClr val="accent4">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b="1" dirty="0" smtClean="0"/>
                        <a:t>2,7</a:t>
                      </a:r>
                      <a:endParaRPr lang="fr-FR" sz="1000" b="1" i="0" dirty="0" smtClean="0">
                        <a:solidFill>
                          <a:schemeClr val="tx1"/>
                        </a:solidFill>
                      </a:endParaRPr>
                    </a:p>
                  </a:txBody>
                  <a:tcPr anchor="ctr">
                    <a:solidFill>
                      <a:schemeClr val="accent2">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dirty="0" smtClean="0"/>
                        <a:t>2,9</a:t>
                      </a:r>
                      <a:endParaRPr lang="fr-FR" sz="1000" i="0" dirty="0" smtClean="0">
                        <a:solidFill>
                          <a:schemeClr val="tx1"/>
                        </a:solidFill>
                      </a:endParaRPr>
                    </a:p>
                  </a:txBody>
                  <a:tcPr anchor="ctr"/>
                </a:tc>
                <a:extLst>
                  <a:ext uri="{0D108BD9-81ED-4DB2-BD59-A6C34878D82A}">
                    <a16:rowId xmlns:a16="http://schemas.microsoft.com/office/drawing/2014/main" val="1140002807"/>
                  </a:ext>
                </a:extLst>
              </a:tr>
              <a:tr h="354075">
                <a:tc>
                  <a:txBody>
                    <a:bodyPr/>
                    <a:lstStyle/>
                    <a:p>
                      <a:pPr marL="0" lvl="0" indent="-184150" algn="l">
                        <a:buFontTx/>
                        <a:buNone/>
                      </a:pPr>
                      <a:r>
                        <a:rPr lang="fr-FR" sz="900" dirty="0" smtClean="0"/>
                        <a:t>Taux de</a:t>
                      </a:r>
                      <a:r>
                        <a:rPr lang="fr-FR" sz="900" baseline="0" dirty="0" smtClean="0"/>
                        <a:t> recours aux psychiatres libéraux pour troubles de l’humeur ou addictions (pour 1 000 </a:t>
                      </a:r>
                      <a:r>
                        <a:rPr lang="fr-FR" sz="900" baseline="0" dirty="0" err="1" smtClean="0"/>
                        <a:t>hab</a:t>
                      </a:r>
                      <a:r>
                        <a:rPr lang="fr-FR" sz="900" baseline="0" dirty="0" smtClean="0"/>
                        <a:t> de +18 ans)</a:t>
                      </a:r>
                      <a:endParaRPr lang="fr-FR" sz="900" i="1" dirty="0" smtClean="0">
                        <a:solidFill>
                          <a:schemeClr val="tx1"/>
                        </a:solidFill>
                      </a:endParaRPr>
                    </a:p>
                  </a:txBody>
                  <a:tcPr/>
                </a:tc>
                <a:tc>
                  <a:txBody>
                    <a:bodyPr/>
                    <a:lstStyle/>
                    <a:p>
                      <a:pPr marL="0" indent="0" algn="ctr">
                        <a:buFontTx/>
                        <a:buNone/>
                      </a:pPr>
                      <a:r>
                        <a:rPr lang="fr-FR" sz="1000" i="0" dirty="0" smtClean="0">
                          <a:solidFill>
                            <a:schemeClr val="tx1"/>
                          </a:solidFill>
                        </a:rPr>
                        <a:t>35</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i="0" dirty="0" smtClean="0">
                          <a:solidFill>
                            <a:schemeClr val="tx1"/>
                          </a:solidFill>
                        </a:rPr>
                        <a:t>15</a:t>
                      </a:r>
                    </a:p>
                  </a:txBody>
                  <a:tcPr anchor="ctr">
                    <a:solidFill>
                      <a:schemeClr val="accent4">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i="0" dirty="0" smtClean="0">
                          <a:solidFill>
                            <a:schemeClr val="tx1"/>
                          </a:solidFill>
                        </a:rPr>
                        <a:t>18</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i="0" dirty="0" smtClean="0">
                          <a:solidFill>
                            <a:schemeClr val="tx1"/>
                          </a:solidFill>
                        </a:rPr>
                        <a:t>17</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i="0" dirty="0" smtClean="0">
                          <a:solidFill>
                            <a:schemeClr val="tx1"/>
                          </a:solidFill>
                        </a:rPr>
                        <a:t>26</a:t>
                      </a:r>
                    </a:p>
                  </a:txBody>
                  <a:tcPr anchor="ctr"/>
                </a:tc>
                <a:tc>
                  <a:txBody>
                    <a:bodyPr/>
                    <a:lstStyle/>
                    <a:p>
                      <a:pPr marL="0" indent="0" algn="ctr">
                        <a:buFontTx/>
                        <a:buNone/>
                      </a:pPr>
                      <a:r>
                        <a:rPr lang="fr-FR" sz="1000" dirty="0" smtClean="0"/>
                        <a:t>14</a:t>
                      </a:r>
                      <a:endParaRPr lang="fr-FR" sz="1000" i="0" dirty="0" smtClean="0">
                        <a:solidFill>
                          <a:schemeClr val="tx1"/>
                        </a:solidFill>
                      </a:endParaRPr>
                    </a:p>
                  </a:txBody>
                  <a:tcPr anchor="ctr">
                    <a:solidFill>
                      <a:schemeClr val="accent4">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i="0" dirty="0" smtClean="0">
                          <a:solidFill>
                            <a:schemeClr val="tx1"/>
                          </a:solidFill>
                        </a:rPr>
                        <a:t>19</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i="0" dirty="0" smtClean="0">
                          <a:solidFill>
                            <a:schemeClr val="tx1"/>
                          </a:solidFill>
                        </a:rPr>
                        <a:t>16</a:t>
                      </a:r>
                    </a:p>
                  </a:txBody>
                  <a:tcPr anchor="ctr">
                    <a:solidFill>
                      <a:schemeClr val="accent4">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b="1" dirty="0" smtClean="0"/>
                        <a:t>21</a:t>
                      </a:r>
                      <a:endParaRPr lang="fr-FR" sz="1000" b="1" i="0" dirty="0" smtClean="0">
                        <a:solidFill>
                          <a:schemeClr val="tx1"/>
                        </a:solidFill>
                      </a:endParaRPr>
                    </a:p>
                  </a:txBody>
                  <a:tcPr anchor="ctr">
                    <a:solidFill>
                      <a:schemeClr val="accent2">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dirty="0" smtClean="0"/>
                        <a:t>18</a:t>
                      </a:r>
                      <a:endParaRPr lang="fr-FR" sz="1000" i="0" dirty="0" smtClean="0">
                        <a:solidFill>
                          <a:schemeClr val="tx1"/>
                        </a:solidFill>
                      </a:endParaRPr>
                    </a:p>
                  </a:txBody>
                  <a:tcPr anchor="ctr"/>
                </a:tc>
                <a:extLst>
                  <a:ext uri="{0D108BD9-81ED-4DB2-BD59-A6C34878D82A}">
                    <a16:rowId xmlns:a16="http://schemas.microsoft.com/office/drawing/2014/main" val="2832632793"/>
                  </a:ext>
                </a:extLst>
              </a:tr>
            </a:tbl>
          </a:graphicData>
        </a:graphic>
      </p:graphicFrame>
      <p:sp>
        <p:nvSpPr>
          <p:cNvPr id="3" name="ZoneTexte 2"/>
          <p:cNvSpPr txBox="1"/>
          <p:nvPr/>
        </p:nvSpPr>
        <p:spPr>
          <a:xfrm>
            <a:off x="4165548" y="4876081"/>
            <a:ext cx="460851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0" i="1" u="none" strike="noStrike" kern="1200" cap="none" spc="0" normalizeH="0" baseline="0" noProof="0" dirty="0" smtClean="0">
                <a:ln>
                  <a:noFill/>
                </a:ln>
                <a:solidFill>
                  <a:srgbClr val="000000"/>
                </a:solidFill>
                <a:effectLst/>
                <a:uLnTx/>
                <a:uFillTx/>
                <a:latin typeface="Arial"/>
                <a:ea typeface="+mn-ea"/>
                <a:cs typeface="+mn-cs"/>
              </a:rPr>
              <a:t>Source : atlas de la </a:t>
            </a:r>
            <a:r>
              <a:rPr kumimoji="0" lang="fr-FR" sz="900" b="0" i="1" u="none" strike="noStrike" kern="1200" cap="none" spc="0" normalizeH="0" baseline="0" noProof="0" dirty="0">
                <a:ln>
                  <a:noFill/>
                </a:ln>
                <a:solidFill>
                  <a:srgbClr val="000000"/>
                </a:solidFill>
                <a:effectLst/>
                <a:uLnTx/>
                <a:uFillTx/>
                <a:latin typeface="Arial"/>
                <a:ea typeface="+mn-ea"/>
                <a:cs typeface="+mn-cs"/>
              </a:rPr>
              <a:t>santé mentale </a:t>
            </a:r>
            <a:r>
              <a:rPr kumimoji="0" lang="fr-FR" sz="900" b="0" i="1" u="none" strike="noStrike" kern="1200" cap="none" spc="0" normalizeH="0" baseline="0" noProof="0" dirty="0">
                <a:ln>
                  <a:noFill/>
                </a:ln>
                <a:solidFill>
                  <a:srgbClr val="000000"/>
                </a:solidFill>
                <a:effectLst/>
                <a:uLnTx/>
                <a:uFillTx/>
                <a:latin typeface="Arial"/>
                <a:ea typeface="+mn-ea"/>
                <a:cs typeface="+mn-cs"/>
                <a:hlinkClick r:id="rId2"/>
              </a:rPr>
              <a:t>https://santementale.atlasante.fr/#</a:t>
            </a:r>
            <a:r>
              <a:rPr kumimoji="0" lang="fr-FR" sz="900" b="0" i="1" u="none" strike="noStrike" kern="1200" cap="none" spc="0" normalizeH="0" baseline="0" noProof="0" dirty="0" smtClean="0">
                <a:ln>
                  <a:noFill/>
                </a:ln>
                <a:solidFill>
                  <a:srgbClr val="000000"/>
                </a:solidFill>
                <a:effectLst/>
                <a:uLnTx/>
                <a:uFillTx/>
                <a:latin typeface="Arial"/>
                <a:ea typeface="+mn-ea"/>
                <a:cs typeface="+mn-cs"/>
                <a:hlinkClick r:id="rId2"/>
              </a:rPr>
              <a:t>c=home</a:t>
            </a:r>
            <a:endParaRPr kumimoji="0" lang="fr-FR" sz="900" b="0" i="1" u="none" strike="noStrike" kern="1200" cap="none" spc="0" normalizeH="0" baseline="0" noProof="0" dirty="0" smtClean="0">
              <a:ln>
                <a:noFill/>
              </a:ln>
              <a:solidFill>
                <a:srgbClr val="000000"/>
              </a:solidFill>
              <a:effectLst/>
              <a:uLnTx/>
              <a:uFillTx/>
              <a:latin typeface="Arial"/>
              <a:ea typeface="+mn-ea"/>
              <a:cs typeface="+mn-cs"/>
            </a:endParaRPr>
          </a:p>
        </p:txBody>
      </p:sp>
      <p:sp>
        <p:nvSpPr>
          <p:cNvPr id="4" name="ZoneTexte 3"/>
          <p:cNvSpPr txBox="1"/>
          <p:nvPr/>
        </p:nvSpPr>
        <p:spPr>
          <a:xfrm>
            <a:off x="3852691" y="82513"/>
            <a:ext cx="5183808" cy="1107996"/>
          </a:xfrm>
          <a:prstGeom prst="rect">
            <a:avLst/>
          </a:prstGeom>
          <a:noFill/>
        </p:spPr>
        <p:txBody>
          <a:bodyPr wrap="square" rtlCol="0">
            <a:spAutoFit/>
          </a:bodyPr>
          <a:lstStyle/>
          <a:p>
            <a:pPr marL="171450" indent="-171450" algn="just">
              <a:buFont typeface="Arial" panose="020B0604020202020204" pitchFamily="34" charset="0"/>
              <a:buChar char="•"/>
            </a:pPr>
            <a:r>
              <a:rPr lang="fr-FR" sz="1100" dirty="0"/>
              <a:t>Taux de recours à l’hospitalisation temps plein en IDF </a:t>
            </a:r>
            <a:r>
              <a:rPr lang="fr-FR" sz="1100" b="1" dirty="0" smtClean="0"/>
              <a:t>inférieur </a:t>
            </a:r>
            <a:r>
              <a:rPr lang="fr-FR" sz="1100" b="1" dirty="0"/>
              <a:t>à la moyenne nationale</a:t>
            </a:r>
          </a:p>
          <a:p>
            <a:pPr marL="171450" indent="-171450" algn="just">
              <a:buFont typeface="Arial" panose="020B0604020202020204" pitchFamily="34" charset="0"/>
              <a:buChar char="•"/>
            </a:pPr>
            <a:r>
              <a:rPr lang="fr-FR" sz="1100" dirty="0"/>
              <a:t>Taux de recours aux soins ambulatoires délivrés par les établissements atteint </a:t>
            </a:r>
            <a:r>
              <a:rPr lang="fr-FR" sz="1100" b="1" dirty="0"/>
              <a:t>à peine la moyenne </a:t>
            </a:r>
            <a:r>
              <a:rPr lang="fr-FR" sz="1100" b="1" dirty="0" smtClean="0"/>
              <a:t>nationale</a:t>
            </a:r>
            <a:endParaRPr lang="fr-FR" sz="1100" b="1" dirty="0"/>
          </a:p>
          <a:p>
            <a:pPr marL="171450" indent="-171450" algn="just">
              <a:buFont typeface="Arial" panose="020B0604020202020204" pitchFamily="34" charset="0"/>
              <a:buChar char="•"/>
            </a:pPr>
            <a:r>
              <a:rPr lang="fr-FR" sz="1100" b="1" dirty="0"/>
              <a:t>Amplitude des inégalités territoriales de recours </a:t>
            </a:r>
            <a:r>
              <a:rPr lang="fr-FR" sz="1100" dirty="0"/>
              <a:t>aux soins, quelle qu’en soit la modalité</a:t>
            </a:r>
          </a:p>
        </p:txBody>
      </p:sp>
    </p:spTree>
    <p:extLst>
      <p:ext uri="{BB962C8B-B14F-4D97-AF65-F5344CB8AC3E}">
        <p14:creationId xmlns:p14="http://schemas.microsoft.com/office/powerpoint/2010/main" val="6094684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QzJiMQcPEJVRbzjlu8vZH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PLATE_ARS_HAUTS DE FRANCE 16-9">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5" id="{CCAA3B1F-37AD-D142-9B00-F2952BC71F32}" vid="{8780E14E-37A2-0148-9F40-6587BA01BE65}"/>
    </a:ext>
  </a:extLst>
</a:theme>
</file>

<file path=ppt/theme/theme2.xml><?xml version="1.0" encoding="utf-8"?>
<a:theme xmlns:a="http://schemas.openxmlformats.org/drawingml/2006/main" name="TEMPLATE_INTITULE_OFFIC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6" id="{25DB2D80-B418-C445-B794-8EFE4AC572D3}" vid="{D7C109EF-1FF6-B140-BAA4-C929A0D91960}"/>
    </a:ext>
  </a:extLst>
</a:theme>
</file>

<file path=ppt/theme/theme3.xml><?xml version="1.0" encoding="utf-8"?>
<a:theme xmlns:a="http://schemas.openxmlformats.org/drawingml/2006/main" name="1_TEMPLATE_ARS_HAUTS DE FRANCE 16-9">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5" id="{CCAA3B1F-37AD-D142-9B00-F2952BC71F32}" vid="{8780E14E-37A2-0148-9F40-6587BA01BE65}"/>
    </a:ext>
  </a:extLst>
</a:theme>
</file>

<file path=ppt/theme/theme4.xml><?xml version="1.0" encoding="utf-8"?>
<a:theme xmlns:a="http://schemas.openxmlformats.org/drawingml/2006/main" name="Masque_Offre">
  <a:themeElements>
    <a:clrScheme name="Eurogroup">
      <a:dk1>
        <a:srgbClr val="383934"/>
      </a:dk1>
      <a:lt1>
        <a:srgbClr val="FFFFFF"/>
      </a:lt1>
      <a:dk2>
        <a:srgbClr val="383934"/>
      </a:dk2>
      <a:lt2>
        <a:srgbClr val="FFFFFF"/>
      </a:lt2>
      <a:accent1>
        <a:srgbClr val="B20E10"/>
      </a:accent1>
      <a:accent2>
        <a:srgbClr val="CDCE00"/>
      </a:accent2>
      <a:accent3>
        <a:srgbClr val="F39200"/>
      </a:accent3>
      <a:accent4>
        <a:srgbClr val="758CC6"/>
      </a:accent4>
      <a:accent5>
        <a:srgbClr val="5CB88A"/>
      </a:accent5>
      <a:accent6>
        <a:srgbClr val="E73137"/>
      </a:accent6>
      <a:hlink>
        <a:srgbClr val="B20E10"/>
      </a:hlink>
      <a:folHlink>
        <a:srgbClr val="B20E1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que Eurogroup Consulting.potx" id="{8E1FF67B-502A-4164-9A4B-361651895BB0}" vid="{83B4BA05-A229-46A3-BA22-CFBDA7F9E35F}"/>
    </a:ext>
  </a:extLst>
</a:theme>
</file>

<file path=ppt/theme/theme5.xml><?xml version="1.0" encoding="utf-8"?>
<a:theme xmlns:a="http://schemas.openxmlformats.org/drawingml/2006/main" name="2_TEMPLATE_ARS_HAUTS DE FRANCE 16-9">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5" id="{CCAA3B1F-37AD-D142-9B00-F2952BC71F32}" vid="{8780E14E-37A2-0148-9F40-6587BA01BE65}"/>
    </a:ext>
  </a:extLst>
</a:theme>
</file>

<file path=ppt/theme/theme6.xml><?xml version="1.0" encoding="utf-8"?>
<a:theme xmlns:a="http://schemas.openxmlformats.org/drawingml/2006/main" name="3_TEMPLATE_ARS_HAUTS DE FRANCE 16-9">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5" id="{CCAA3B1F-37AD-D142-9B00-F2952BC71F32}" vid="{8780E14E-37A2-0148-9F40-6587BA01BE65}"/>
    </a:ext>
  </a:extLst>
</a:theme>
</file>

<file path=ppt/theme/theme7.xml><?xml version="1.0" encoding="utf-8"?>
<a:theme xmlns:a="http://schemas.openxmlformats.org/drawingml/2006/main" name="4_TEMPLATE_ARS_HAUTS DE FRANCE 16-9">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5" id="{CCAA3B1F-37AD-D142-9B00-F2952BC71F32}" vid="{8780E14E-37A2-0148-9F40-6587BA01BE65}"/>
    </a:ext>
  </a:ext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TEMPLATE_ARS_IDF 16-9</Template>
  <TotalTime>2595</TotalTime>
  <Words>4185</Words>
  <Application>Microsoft Office PowerPoint</Application>
  <PresentationFormat>Affichage à l'écran (16:9)</PresentationFormat>
  <Paragraphs>756</Paragraphs>
  <Slides>29</Slides>
  <Notes>0</Notes>
  <HiddenSlides>0</HiddenSlides>
  <MMClips>0</MMClips>
  <ScaleCrop>false</ScaleCrop>
  <HeadingPairs>
    <vt:vector size="8" baseType="variant">
      <vt:variant>
        <vt:lpstr>Polices utilisées</vt:lpstr>
      </vt:variant>
      <vt:variant>
        <vt:i4>11</vt:i4>
      </vt:variant>
      <vt:variant>
        <vt:lpstr>Thème</vt:lpstr>
      </vt:variant>
      <vt:variant>
        <vt:i4>7</vt:i4>
      </vt:variant>
      <vt:variant>
        <vt:lpstr>Serveurs OLE incorporés</vt:lpstr>
      </vt:variant>
      <vt:variant>
        <vt:i4>1</vt:i4>
      </vt:variant>
      <vt:variant>
        <vt:lpstr>Titres des diapositives</vt:lpstr>
      </vt:variant>
      <vt:variant>
        <vt:i4>29</vt:i4>
      </vt:variant>
    </vt:vector>
  </HeadingPairs>
  <TitlesOfParts>
    <vt:vector size="48" baseType="lpstr">
      <vt:lpstr>Arial</vt:lpstr>
      <vt:lpstr>Calibri</vt:lpstr>
      <vt:lpstr>Courier New</vt:lpstr>
      <vt:lpstr>Georgia</vt:lpstr>
      <vt:lpstr>MS Sans Serif</vt:lpstr>
      <vt:lpstr>Segoe Condensed</vt:lpstr>
      <vt:lpstr>Segoe UI</vt:lpstr>
      <vt:lpstr>Segoe UI Light</vt:lpstr>
      <vt:lpstr>Segoe UI Semibold</vt:lpstr>
      <vt:lpstr>Verdana</vt:lpstr>
      <vt:lpstr>Wingdings</vt:lpstr>
      <vt:lpstr>TEMPLATE_ARS_HAUTS DE FRANCE 16-9</vt:lpstr>
      <vt:lpstr>TEMPLATE_INTITULE_OFFICIEL</vt:lpstr>
      <vt:lpstr>1_TEMPLATE_ARS_HAUTS DE FRANCE 16-9</vt:lpstr>
      <vt:lpstr>Masque_Offre</vt:lpstr>
      <vt:lpstr>2_TEMPLATE_ARS_HAUTS DE FRANCE 16-9</vt:lpstr>
      <vt:lpstr>3_TEMPLATE_ARS_HAUTS DE FRANCE 16-9</vt:lpstr>
      <vt:lpstr>4_TEMPLATE_ARS_HAUTS DE FRANCE 16-9</vt:lpstr>
      <vt:lpstr>Diapositive think-cell</vt:lpstr>
      <vt:lpstr>Présentation PowerPoint</vt:lpstr>
      <vt:lpstr>Autorisations – PRS</vt:lpstr>
      <vt:lpstr>Objectifs de nos travaux</vt:lpstr>
      <vt:lpstr>Calendrier prévisionnel des travaux PRS</vt:lpstr>
      <vt:lpstr>Ordre du jour de la séance du 8 février</vt:lpstr>
      <vt:lpstr>Rappel période 2018-2022</vt:lpstr>
      <vt:lpstr>Rappels du PRS 2</vt:lpstr>
      <vt:lpstr>Inventaire des OQOS à date en IDF – psy. générale</vt:lpstr>
      <vt:lpstr>Disparités – Adultes</vt:lpstr>
      <vt:lpstr>Taux de recours</vt:lpstr>
      <vt:lpstr>Au global</vt:lpstr>
      <vt:lpstr>2. Mention « psychiatrie adulte »</vt:lpstr>
      <vt:lpstr>Corpus de textes</vt:lpstr>
      <vt:lpstr>Cadre général de la réforme</vt:lpstr>
      <vt:lpstr>Objectifs quantifiés de l’offre de soins</vt:lpstr>
      <vt:lpstr>Arrêté fixant les modes de prise en charge pouvant être déployés en dehors du site autorisé </vt:lpstr>
      <vt:lpstr>Conditions communes à toutes les mentions</vt:lpstr>
      <vt:lpstr>Mention « psychiatrie de l’adulte »</vt:lpstr>
      <vt:lpstr>Discussions sur les orientations régionales</vt:lpstr>
      <vt:lpstr>Discussions sur les orientations régionales</vt:lpstr>
      <vt:lpstr>Implantations – par territoire</vt:lpstr>
      <vt:lpstr>Pré-identification des unités Grands ados-Jeunes adultes</vt:lpstr>
      <vt:lpstr>Mention « soins sans consentement »</vt:lpstr>
      <vt:lpstr>Un nouveau régime</vt:lpstr>
      <vt:lpstr>Mention « Soins sans consentement »</vt:lpstr>
      <vt:lpstr>Discussions sur les orientations régionales</vt:lpstr>
      <vt:lpstr>ARRÊTÉ DGARS N°DOS 2020 / 3799 du 14 décembre 2020 portant désignation des établissements de santé chargés d’assurer les soins psychiatriques sans consentement </vt:lpstr>
      <vt:lpstr>Prochaines séances – prochaines étapes</vt:lpstr>
      <vt:lpstr>Prochaines étapes</vt:lpstr>
    </vt:vector>
  </TitlesOfParts>
  <Manager>Client</Manager>
  <Company>ARS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FARTHOUAT, Isabelle</dc:creator>
  <cp:lastModifiedBy>NOIRIEL, Nicolas</cp:lastModifiedBy>
  <cp:revision>239</cp:revision>
  <cp:lastPrinted>2023-02-08T14:19:35Z</cp:lastPrinted>
  <dcterms:created xsi:type="dcterms:W3CDTF">2020-05-28T12:56:37Z</dcterms:created>
  <dcterms:modified xsi:type="dcterms:W3CDTF">2023-02-19T14:28:26Z</dcterms:modified>
</cp:coreProperties>
</file>